
<file path=[Content_Types].xml><?xml version="1.0" encoding="utf-8"?>
<Types xmlns="http://schemas.openxmlformats.org/package/2006/content-types">
  <Default Extension="tmp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6" r:id="rId3"/>
    <p:sldId id="257" r:id="rId4"/>
    <p:sldId id="261" r:id="rId5"/>
    <p:sldId id="260" r:id="rId6"/>
    <p:sldId id="269" r:id="rId7"/>
    <p:sldId id="262" r:id="rId8"/>
    <p:sldId id="259" r:id="rId9"/>
    <p:sldId id="263" r:id="rId10"/>
    <p:sldId id="264" r:id="rId11"/>
    <p:sldId id="265" r:id="rId12"/>
    <p:sldId id="266" r:id="rId13"/>
    <p:sldId id="267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856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5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51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44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7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12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51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0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0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3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530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87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DF8ED-53F2-44FB-98D9-AC101C928057}" type="datetimeFigureOut">
              <a:rPr lang="ru-RU" smtClean="0"/>
              <a:t>08.10.2013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55578-6DA3-4EBF-A209-50D1151B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4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7" y="0"/>
            <a:ext cx="9265261" cy="7452016"/>
          </a:xfrm>
        </p:spPr>
      </p:pic>
      <p:sp>
        <p:nvSpPr>
          <p:cNvPr id="7" name="Прямоугольник 6"/>
          <p:cNvSpPr/>
          <p:nvPr/>
        </p:nvSpPr>
        <p:spPr>
          <a:xfrm>
            <a:off x="251520" y="764704"/>
            <a:ext cx="813690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4000" dirty="0" smtClean="0">
                <a:solidFill>
                  <a:srgbClr val="92D05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sz="4000" dirty="0">
                <a:solidFill>
                  <a:srgbClr val="92D050"/>
                </a:solidFill>
                <a:latin typeface="TruthCYR Ultra"/>
                <a:ea typeface="Calibri"/>
                <a:cs typeface="Times New Roman"/>
              </a:rPr>
              <a:t> </a:t>
            </a:r>
            <a:r>
              <a:rPr lang="ru-RU" sz="4000" dirty="0" smtClean="0">
                <a:solidFill>
                  <a:srgbClr val="92D050"/>
                </a:solidFill>
                <a:latin typeface="TruthCYR Ultra"/>
                <a:ea typeface="Calibri"/>
                <a:cs typeface="Times New Roman"/>
              </a:rPr>
              <a:t>                     МБУ  </a:t>
            </a:r>
            <a:endParaRPr lang="ru-RU" sz="4000" dirty="0" smtClean="0">
              <a:solidFill>
                <a:srgbClr val="92D05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4000" dirty="0" smtClean="0">
                <a:solidFill>
                  <a:srgbClr val="92D050"/>
                </a:solidFill>
                <a:latin typeface="TruthCYR Ultra"/>
                <a:ea typeface="Calibri"/>
                <a:cs typeface="Times New Roman"/>
              </a:rPr>
              <a:t>         « </a:t>
            </a:r>
            <a:r>
              <a:rPr lang="ru-RU" sz="4000" dirty="0" err="1" smtClean="0">
                <a:solidFill>
                  <a:srgbClr val="92D050"/>
                </a:solidFill>
                <a:latin typeface="TruthCYR Ultra"/>
                <a:ea typeface="Calibri"/>
                <a:cs typeface="Times New Roman"/>
              </a:rPr>
              <a:t>Азнакаевский</a:t>
            </a:r>
            <a:r>
              <a:rPr lang="ru-RU" sz="4000" dirty="0" smtClean="0">
                <a:solidFill>
                  <a:srgbClr val="92D050"/>
                </a:solidFill>
                <a:latin typeface="TruthCYR Ultra"/>
                <a:ea typeface="Calibri"/>
                <a:cs typeface="Times New Roman"/>
              </a:rPr>
              <a:t>    </a:t>
            </a:r>
            <a:endParaRPr lang="ru-RU" sz="4000" dirty="0" smtClean="0">
              <a:solidFill>
                <a:srgbClr val="92D05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4000" dirty="0" smtClean="0">
                <a:solidFill>
                  <a:srgbClr val="92D050"/>
                </a:solidFill>
                <a:latin typeface="TruthCYR Ultra"/>
                <a:ea typeface="Calibri"/>
                <a:cs typeface="Times New Roman"/>
              </a:rPr>
              <a:t>      краеведческий музей » </a:t>
            </a:r>
            <a:r>
              <a:rPr lang="ru-RU" sz="2400" dirty="0" smtClean="0">
                <a:solidFill>
                  <a:srgbClr val="92D050"/>
                </a:solidFill>
                <a:latin typeface="TruthCYR Ultra"/>
                <a:ea typeface="Calibri"/>
                <a:cs typeface="Times New Roman"/>
              </a:rPr>
              <a:t>                                         </a:t>
            </a:r>
            <a:endParaRPr lang="ru-RU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10972"/>
            <a:ext cx="9144000" cy="76470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  <a:r>
              <a:rPr lang="ru-RU" sz="53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Выездные выставки </a:t>
            </a:r>
            <a:endParaRPr lang="ru-RU" sz="53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3" y="3876663"/>
            <a:ext cx="4766710" cy="29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Новая папка\DSC02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232" y="773115"/>
            <a:ext cx="4131744" cy="290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56" y="3904959"/>
            <a:ext cx="4131744" cy="295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1" y="764705"/>
            <a:ext cx="4716016" cy="290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7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0871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sz="53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Актив музея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19"/>
            <a:ext cx="4248472" cy="292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19"/>
            <a:ext cx="4391943" cy="292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86703"/>
            <a:ext cx="4248472" cy="285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17205"/>
            <a:ext cx="4391943" cy="282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85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80" y="0"/>
            <a:ext cx="9155579" cy="90872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53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Гости музея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175"/>
            <a:ext cx="4644008" cy="309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43" y="4077073"/>
            <a:ext cx="4425336" cy="270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923" y="911371"/>
            <a:ext cx="4398656" cy="306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3"/>
            <a:ext cx="4644008" cy="271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9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12687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53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Выезд на раскопки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3"/>
            <a:ext cx="460191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экскурсии 3 квартал 13г\раскопки\DSC_0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56" y="3861048"/>
            <a:ext cx="449014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56" y="836713"/>
            <a:ext cx="449014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61048"/>
            <a:ext cx="4572001" cy="297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latin typeface="Monotype Corsiva" pitchFamily="66" charset="0"/>
              </a:rPr>
              <a:t/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4000" b="1" dirty="0" smtClean="0">
                <a:latin typeface="Monotype Corsiva" pitchFamily="66" charset="0"/>
              </a:rPr>
              <a:t/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4000" b="1" dirty="0">
                <a:latin typeface="Monotype Corsiva" pitchFamily="66" charset="0"/>
              </a:rPr>
              <a:t/>
            </a:r>
            <a:br>
              <a:rPr lang="ru-RU" sz="4000" b="1" dirty="0">
                <a:latin typeface="Monotype Corsiva" pitchFamily="66" charset="0"/>
              </a:rPr>
            </a:br>
            <a:r>
              <a:rPr lang="ru-RU" sz="4000" b="1" dirty="0" smtClean="0">
                <a:latin typeface="Monotype Corsiva" pitchFamily="66" charset="0"/>
              </a:rPr>
              <a:t/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4000" b="1" dirty="0">
                <a:latin typeface="Monotype Corsiva" pitchFamily="66" charset="0"/>
              </a:rPr>
              <a:t/>
            </a:r>
            <a:br>
              <a:rPr lang="ru-RU" sz="4000" b="1" dirty="0">
                <a:latin typeface="Monotype Corsiva" pitchFamily="66" charset="0"/>
              </a:rPr>
            </a:br>
            <a:r>
              <a:rPr lang="ru-RU" sz="4000" b="1" dirty="0" smtClean="0">
                <a:latin typeface="Monotype Corsiva" pitchFamily="66" charset="0"/>
              </a:rPr>
              <a:t>   </a:t>
            </a:r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Коллектив </a:t>
            </a:r>
            <a:r>
              <a:rPr lang="ru-RU" sz="48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музея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5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16" y="3501008"/>
            <a:ext cx="4362084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16" y="0"/>
            <a:ext cx="4362084" cy="33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615"/>
            <a:ext cx="9788186" cy="71446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3" y="-270615"/>
            <a:ext cx="9035061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thCYR Ultra" pitchFamily="50" charset="-52"/>
            </a:endParaRPr>
          </a:p>
          <a:p>
            <a:pPr algn="ctr"/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Дни </a:t>
            </a:r>
            <a:r>
              <a:rPr lang="ru-RU" sz="36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посещения музея </a:t>
            </a:r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бесплатно</a:t>
            </a:r>
            <a:r>
              <a:rPr lang="ru-RU" sz="3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 </a:t>
            </a:r>
            <a:endParaRPr lang="ru-RU" sz="3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thCYR Ultra" pitchFamily="50" charset="-52"/>
            </a:endParaRPr>
          </a:p>
          <a:p>
            <a:pPr algn="ctr"/>
            <a:r>
              <a:rPr lang="ru-RU" sz="3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18 </a:t>
            </a:r>
            <a:r>
              <a:rPr lang="ru-RU" sz="30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апреля</a:t>
            </a:r>
          </a:p>
          <a:p>
            <a:pPr algn="ctr"/>
            <a:r>
              <a:rPr lang="ru-RU" sz="30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Международный день охраны</a:t>
            </a:r>
          </a:p>
          <a:p>
            <a:pPr algn="ctr"/>
            <a:r>
              <a:rPr lang="ru-RU" sz="30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Памятников и и</a:t>
            </a:r>
            <a:r>
              <a:rPr lang="ru-RU" sz="30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  <a:cs typeface="Aharoni" pitchFamily="2" charset="-79"/>
              </a:rPr>
              <a:t>с</a:t>
            </a:r>
            <a:r>
              <a:rPr lang="ru-RU" sz="30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торических </a:t>
            </a:r>
            <a:r>
              <a:rPr lang="ru-RU" sz="3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мест (всем)</a:t>
            </a:r>
          </a:p>
          <a:p>
            <a:pPr algn="ctr"/>
            <a:r>
              <a:rPr lang="ru-RU" sz="3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 18 мая</a:t>
            </a:r>
          </a:p>
          <a:p>
            <a:pPr algn="ctr"/>
            <a:r>
              <a:rPr lang="ru-RU" sz="3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Международный </a:t>
            </a:r>
            <a:r>
              <a:rPr lang="ru-RU" sz="30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день музеев (день дарения</a:t>
            </a:r>
            <a:r>
              <a:rPr lang="ru-RU" sz="3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)</a:t>
            </a:r>
          </a:p>
          <a:p>
            <a:pPr algn="ctr"/>
            <a:r>
              <a:rPr lang="ru-RU" sz="3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 </a:t>
            </a:r>
            <a:r>
              <a:rPr lang="ru-RU" sz="3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1 сентября</a:t>
            </a:r>
          </a:p>
          <a:p>
            <a:pPr algn="ctr"/>
            <a:r>
              <a:rPr lang="ru-RU" sz="3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День </a:t>
            </a:r>
            <a:r>
              <a:rPr lang="ru-RU" sz="30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знаний (первоклассники)</a:t>
            </a:r>
          </a:p>
          <a:p>
            <a:pPr algn="ctr"/>
            <a:r>
              <a:rPr lang="ru-RU" sz="3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 </a:t>
            </a:r>
            <a:r>
              <a:rPr lang="ru-RU" sz="30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1-10 октября </a:t>
            </a:r>
          </a:p>
          <a:p>
            <a:pPr algn="ctr"/>
            <a:r>
              <a:rPr lang="ru-RU" sz="30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Декада пожилых людей (</a:t>
            </a:r>
            <a:r>
              <a:rPr lang="ru-RU" sz="3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пенсионеры)</a:t>
            </a:r>
          </a:p>
          <a:p>
            <a:pPr algn="ctr"/>
            <a:r>
              <a:rPr lang="ru-RU" sz="3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24 ноября </a:t>
            </a:r>
          </a:p>
          <a:p>
            <a:pPr algn="ctr"/>
            <a:r>
              <a:rPr lang="ru-RU" sz="3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День </a:t>
            </a:r>
            <a:r>
              <a:rPr lang="ru-RU" sz="30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матери (матеря с детьми)</a:t>
            </a:r>
          </a:p>
          <a:p>
            <a:pPr algn="ctr"/>
            <a:r>
              <a:rPr lang="ru-RU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 pitchFamily="50" charset="-52"/>
              </a:rPr>
              <a:t> </a:t>
            </a:r>
          </a:p>
          <a:p>
            <a:pPr algn="ctr"/>
            <a:r>
              <a:rPr lang="ru-RU" dirty="0"/>
              <a:t> </a:t>
            </a:r>
          </a:p>
          <a:p>
            <a:pPr algn="ctr"/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781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5385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619672" y="0"/>
            <a:ext cx="7128792" cy="645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Осмотр залов: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-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  для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взрослых    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30 рублей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- для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учащихся, пенсионеров 20 рублей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 </a:t>
            </a:r>
            <a:r>
              <a:rPr lang="ru-RU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Экскурсия по залам: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- для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учащихся,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пенсионеров 30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рублей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- для взрослых на каждого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30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рублей 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                      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+       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100 рублей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           на группу в количестве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                не менее 8 человек и не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                                      более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thCYR Ultra"/>
                <a:ea typeface="Calibri"/>
                <a:cs typeface="Times New Roman"/>
              </a:rPr>
              <a:t>20 человек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TruthCYR Ultra"/>
                <a:ea typeface="Calibri"/>
                <a:cs typeface="Times New Roman"/>
              </a:rPr>
              <a:t> </a:t>
            </a:r>
            <a:endParaRPr lang="ru-RU" sz="800" dirty="0">
              <a:solidFill>
                <a:schemeClr val="accent4">
                  <a:lumMod val="50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909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Наши экспозиции</a:t>
            </a:r>
            <a:endParaRPr lang="ru-RU" sz="48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User\Desktop\Айгуль Фанисовна\все фото\фото экскурсия\DSC_0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980728"/>
            <a:ext cx="4572000" cy="269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Айгуль Фанисовна\все фото\фото экскурсия\DSC_0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980728"/>
            <a:ext cx="4485068" cy="269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Айгуль Фанисовна\все фото\DSC_06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3772905"/>
            <a:ext cx="4485068" cy="30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Айгуль Фанисовна\все фото\DSC_0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74726"/>
            <a:ext cx="4571999" cy="308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70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16620"/>
            <a:ext cx="9144000" cy="98072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     </a:t>
            </a:r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Экскурсии  для детей </a:t>
            </a:r>
            <a:endParaRPr lang="ru-RU" sz="48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1772"/>
            <a:ext cx="463767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13" y="980729"/>
            <a:ext cx="4451542" cy="259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5024"/>
            <a:ext cx="4571999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E:\DSC_04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13" y="3645024"/>
            <a:ext cx="444229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3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  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Экскурсии 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12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4003662"/>
            <a:ext cx="4355976" cy="277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43073"/>
            <a:ext cx="4355976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4003662"/>
            <a:ext cx="4592216" cy="276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62575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21" y="-20339"/>
            <a:ext cx="9135079" cy="105273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53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53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Мероприятия музея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" y="827209"/>
            <a:ext cx="4425103" cy="291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27209"/>
            <a:ext cx="4563081" cy="289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9713"/>
            <a:ext cx="4453702" cy="293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869713"/>
            <a:ext cx="4563081" cy="293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2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800" b="0" i="1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ru-RU" sz="5300" b="1" i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Конкурсы музея</a:t>
            </a:r>
            <a:endParaRPr lang="ru-RU" sz="5300" b="1" i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0" y="908719"/>
            <a:ext cx="4476649" cy="280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16" y="908720"/>
            <a:ext cx="4157533" cy="280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47581"/>
            <a:ext cx="4443516" cy="2851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15" y="3861048"/>
            <a:ext cx="4157532" cy="285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Выставки </a:t>
            </a:r>
            <a:b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</a:t>
            </a:r>
            <a:endParaRPr lang="ru-RU" sz="48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" y="900208"/>
            <a:ext cx="4546135" cy="319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424001" cy="319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" y="4128256"/>
            <a:ext cx="4572000" cy="2724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17273"/>
            <a:ext cx="4424001" cy="27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</TotalTime>
  <Words>134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кМ</vt:lpstr>
      <vt:lpstr>Презентация PowerPoint</vt:lpstr>
      <vt:lpstr>Презентация PowerPoint</vt:lpstr>
      <vt:lpstr>Наши экспозиции</vt:lpstr>
      <vt:lpstr>             Экскурсии  для детей </vt:lpstr>
      <vt:lpstr>   Экскурсии  </vt:lpstr>
      <vt:lpstr> Мероприятия музея  </vt:lpstr>
      <vt:lpstr>   Конкурсы музея</vt:lpstr>
      <vt:lpstr> Выставки   </vt:lpstr>
      <vt:lpstr>                   Выездные выставки </vt:lpstr>
      <vt:lpstr>                      Актив музея </vt:lpstr>
      <vt:lpstr> Гости музея </vt:lpstr>
      <vt:lpstr>       Выезд на раскопки  </vt:lpstr>
      <vt:lpstr>        Коллектив музея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62</cp:revision>
  <dcterms:created xsi:type="dcterms:W3CDTF">2013-09-06T07:09:29Z</dcterms:created>
  <dcterms:modified xsi:type="dcterms:W3CDTF">2013-10-08T09:53:17Z</dcterms:modified>
</cp:coreProperties>
</file>