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9B7EE5-8BC0-4E38-AC47-6815FD7FC5C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D79CBA-F8C7-4C0A-952B-F9FB3DCD82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165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Бэетлэрдэ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эм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монэжэтлэрдэ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хатын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–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кыз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образы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35937" cy="4752528"/>
          </a:xfrm>
        </p:spPr>
      </p:pic>
    </p:spTree>
    <p:extLst>
      <p:ext uri="{BB962C8B-B14F-4D97-AF65-F5344CB8AC3E}">
        <p14:creationId xmlns:p14="http://schemas.microsoft.com/office/powerpoint/2010/main" val="207793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0260" cy="6264696"/>
          </a:xfrm>
        </p:spPr>
      </p:pic>
    </p:spTree>
    <p:extLst>
      <p:ext uri="{BB962C8B-B14F-4D97-AF65-F5344CB8AC3E}">
        <p14:creationId xmlns:p14="http://schemas.microsoft.com/office/powerpoint/2010/main" val="358318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4589" cy="649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9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1" y="204161"/>
            <a:ext cx="8712968" cy="628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0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2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9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89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771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11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2013-10-28T04:54:46Z</dcterms:created>
  <dcterms:modified xsi:type="dcterms:W3CDTF">2013-10-28T05:10:11Z</dcterms:modified>
</cp:coreProperties>
</file>