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3123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 ноября День Конституции РТ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971600" y="1556792"/>
            <a:ext cx="7056784" cy="266429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0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91264" cy="5919936"/>
          </a:xfrm>
        </p:spPr>
        <p:txBody>
          <a:bodyPr/>
          <a:lstStyle/>
          <a:p>
            <a:r>
              <a:rPr lang="ru-RU" dirty="0"/>
              <a:t>29 октября 2013г. в МБУ «АКМ» научные сотрудники провели мероприятие для детей отдыхающих в санаторий-профилакторий  Азнакаево. Мероприятие было посвящено ко Дню Конституции РТ. Этот день, 06.11.2013, в РТ отмечается праздничным выходным днем. </a:t>
            </a:r>
          </a:p>
          <a:p>
            <a:r>
              <a:rPr lang="ru-RU" dirty="0"/>
              <a:t>Мероприятие началось с выступления научных сотрудников Мустафиной Г.Д. и </a:t>
            </a:r>
            <a:r>
              <a:rPr lang="ru-RU" dirty="0" err="1"/>
              <a:t>Вицкой</a:t>
            </a:r>
            <a:r>
              <a:rPr lang="ru-RU" dirty="0"/>
              <a:t> В.Ю., которые рассказали о истории конституции и когда она была принята,  также представлен наглядный материал и слайды на экране.</a:t>
            </a:r>
          </a:p>
          <a:p>
            <a:r>
              <a:rPr lang="ru-RU" dirty="0"/>
              <a:t>После проведения мероприятия для детей организована экскурсия по музею.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3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8424935" cy="5616624"/>
          </a:xfrm>
        </p:spPr>
      </p:pic>
    </p:spTree>
    <p:extLst>
      <p:ext uri="{BB962C8B-B14F-4D97-AF65-F5344CB8AC3E}">
        <p14:creationId xmlns:p14="http://schemas.microsoft.com/office/powerpoint/2010/main" val="34733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204335" cy="5469557"/>
          </a:xfrm>
        </p:spPr>
      </p:pic>
    </p:spTree>
    <p:extLst>
      <p:ext uri="{BB962C8B-B14F-4D97-AF65-F5344CB8AC3E}">
        <p14:creationId xmlns:p14="http://schemas.microsoft.com/office/powerpoint/2010/main" val="35572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312347" cy="5541565"/>
          </a:xfrm>
        </p:spPr>
      </p:pic>
    </p:spTree>
    <p:extLst>
      <p:ext uri="{BB962C8B-B14F-4D97-AF65-F5344CB8AC3E}">
        <p14:creationId xmlns:p14="http://schemas.microsoft.com/office/powerpoint/2010/main" val="6116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</TotalTime>
  <Words>88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6 ноября День Конституции РТ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ноября День Конституции РТ</dc:title>
  <cp:lastModifiedBy>музей</cp:lastModifiedBy>
  <cp:revision>2</cp:revision>
  <dcterms:modified xsi:type="dcterms:W3CDTF">2013-10-31T06:05:44Z</dcterms:modified>
</cp:coreProperties>
</file>