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3" r:id="rId4"/>
    <p:sldId id="259" r:id="rId5"/>
    <p:sldId id="264" r:id="rId6"/>
    <p:sldId id="258" r:id="rId7"/>
    <p:sldId id="261" r:id="rId8"/>
    <p:sldId id="262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79739D-BCA4-431B-8481-93213AB926A3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4A6645-DE12-4737-86B6-0DCEF5E982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   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62" cy="5832648"/>
          </a:xfrm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«МАСТЕРИЦЫ - ВЫШИВАЛЬЩИЦЫ НАШЕГО КРАЯ»</a:t>
            </a:r>
          </a:p>
        </p:txBody>
      </p:sp>
    </p:spTree>
    <p:extLst>
      <p:ext uri="{BB962C8B-B14F-4D97-AF65-F5344CB8AC3E}">
        <p14:creationId xmlns:p14="http://schemas.microsoft.com/office/powerpoint/2010/main" val="409281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2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0" y="548680"/>
            <a:ext cx="7884874" cy="5400600"/>
          </a:xfrm>
        </p:spPr>
      </p:pic>
    </p:spTree>
    <p:extLst>
      <p:ext uri="{BB962C8B-B14F-4D97-AF65-F5344CB8AC3E}">
        <p14:creationId xmlns:p14="http://schemas.microsoft.com/office/powerpoint/2010/main" val="407986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36904" cy="5616624"/>
          </a:xfrm>
        </p:spPr>
      </p:pic>
    </p:spTree>
    <p:extLst>
      <p:ext uri="{BB962C8B-B14F-4D97-AF65-F5344CB8AC3E}">
        <p14:creationId xmlns:p14="http://schemas.microsoft.com/office/powerpoint/2010/main" val="120101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8" y="548680"/>
            <a:ext cx="8140904" cy="5328592"/>
          </a:xfrm>
        </p:spPr>
      </p:pic>
    </p:spTree>
    <p:extLst>
      <p:ext uri="{BB962C8B-B14F-4D97-AF65-F5344CB8AC3E}">
        <p14:creationId xmlns:p14="http://schemas.microsoft.com/office/powerpoint/2010/main" val="390060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92886" cy="5472608"/>
          </a:xfrm>
        </p:spPr>
      </p:pic>
    </p:spTree>
    <p:extLst>
      <p:ext uri="{BB962C8B-B14F-4D97-AF65-F5344CB8AC3E}">
        <p14:creationId xmlns:p14="http://schemas.microsoft.com/office/powerpoint/2010/main" val="156109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84874" cy="5400600"/>
          </a:xfrm>
        </p:spPr>
      </p:pic>
    </p:spTree>
    <p:extLst>
      <p:ext uri="{BB962C8B-B14F-4D97-AF65-F5344CB8AC3E}">
        <p14:creationId xmlns:p14="http://schemas.microsoft.com/office/powerpoint/2010/main" val="306239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7" y="548680"/>
            <a:ext cx="7909203" cy="5472608"/>
          </a:xfrm>
        </p:spPr>
      </p:pic>
    </p:spTree>
    <p:extLst>
      <p:ext uri="{BB962C8B-B14F-4D97-AF65-F5344CB8AC3E}">
        <p14:creationId xmlns:p14="http://schemas.microsoft.com/office/powerpoint/2010/main" val="88680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92888" cy="5328592"/>
          </a:xfrm>
        </p:spPr>
      </p:pic>
    </p:spTree>
    <p:extLst>
      <p:ext uri="{BB962C8B-B14F-4D97-AF65-F5344CB8AC3E}">
        <p14:creationId xmlns:p14="http://schemas.microsoft.com/office/powerpoint/2010/main" val="4122810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</TotalTime>
  <Words>8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2013-11-14T10:37:41Z</dcterms:created>
  <dcterms:modified xsi:type="dcterms:W3CDTF">2013-11-14T13:34:16Z</dcterms:modified>
</cp:coreProperties>
</file>