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3F147A-FED9-44BC-ADA6-8589D038C03E}" type="datetimeFigureOut">
              <a:rPr lang="ru-RU" smtClean="0"/>
              <a:t>26.11.2013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A8F4E7D-46BD-4279-8002-49496048214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3200" i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музей\Рабочий стол\рисунок\0b2ea0607a9d7f87ed4ccb1f91de884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" y="23624"/>
            <a:ext cx="90850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3244334"/>
            <a:ext cx="5040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 smtClean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i="1" dirty="0" smtClean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i="1" dirty="0" smtClean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endParaRPr lang="ru-RU" i="1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r>
              <a:rPr lang="ru-RU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66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музей\Рабочий стол\Фото\день рождения дм\DSC_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61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музей\Рабочий стол\Фото\день рождения дм\DSC_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9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музей\Рабочий стол\Фото\день рождения дм\DSC_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32" y="260648"/>
            <a:ext cx="846414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5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832"/>
            <a:ext cx="4032448" cy="645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Documents and Settings\музей\Рабочий стол\Фото\день рождения дм\DSC_0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2832"/>
            <a:ext cx="4303243" cy="64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5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музей\Рабочий стол\Фото\день рождения дм\DSC_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0" y="188640"/>
            <a:ext cx="869555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2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Documents and Settings\музей\Рабочий стол\Фото\день рождения дм\DSC_0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Documents and Settings\музей\Рабочий стол\Фото\день рождения дм\DSC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4807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4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музей\Рабочий стол\Фото\день рождения дм\DSC_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260648"/>
            <a:ext cx="85001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97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музей\Рабочий стол\Фото\день рождения дм\DSC_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5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музей\Рабочий стол\Фото\день рождения дм\DSC_0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5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88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музей\Рабочий стол\Фото\день рождения дм\DSC_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0" y="260648"/>
            <a:ext cx="854269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04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музей\Рабочий стол\Фото\день рождения дм\DSC_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1" y="260648"/>
            <a:ext cx="8510241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76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</TotalTime>
  <Words>1</Words>
  <Application>Microsoft Office PowerPoint</Application>
  <PresentationFormat>Экран (4:3)</PresentationFormat>
  <Paragraphs>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</dc:creator>
  <cp:lastModifiedBy>музей</cp:lastModifiedBy>
  <cp:revision>3</cp:revision>
  <dcterms:created xsi:type="dcterms:W3CDTF">2013-11-26T11:45:00Z</dcterms:created>
  <dcterms:modified xsi:type="dcterms:W3CDTF">2013-11-26T12:10:01Z</dcterms:modified>
</cp:coreProperties>
</file>