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9A2F3-3D28-485C-A970-60FE98D801D7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9A64-B099-432D-8AF9-43D35FF2A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2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29A64-B099-432D-8AF9-43D35FF2AA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3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2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2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0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2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6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2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6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1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8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BD61-F5EB-4E22-84A7-3705F75D34CF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EC1D-20E5-408A-891A-97547A947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6" y="0"/>
            <a:ext cx="91898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012954"/>
            <a:ext cx="8532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r"/>
            <a:endParaRPr lang="ru-RU" sz="4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114300" lvl="0" algn="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СОЦИАЛИСТИК </a:t>
            </a:r>
          </a:p>
          <a:p>
            <a:pPr marL="114300" lvl="0" algn="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ХЕЗМЭТ </a:t>
            </a:r>
            <a:r>
              <a:rPr lang="ru-RU" sz="4400" dirty="0">
                <a:solidFill>
                  <a:srgbClr val="002060"/>
                </a:solidFill>
                <a:latin typeface="Arial Black" pitchFamily="34" charset="0"/>
              </a:rPr>
              <a:t>ГЕРОЕ </a:t>
            </a:r>
            <a:r>
              <a:rPr lang="ru-RU" sz="4400" u="sng" dirty="0">
                <a:solidFill>
                  <a:srgbClr val="002060"/>
                </a:solidFill>
                <a:latin typeface="Arial Black" pitchFamily="34" charset="0"/>
              </a:rPr>
              <a:t>ФЭХРАЗЫЙ </a:t>
            </a:r>
            <a:endParaRPr lang="ru-RU" sz="4400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114300" lvl="0" algn="r"/>
            <a:r>
              <a:rPr lang="ru-RU" sz="4400" u="sng" dirty="0" smtClean="0">
                <a:solidFill>
                  <a:srgbClr val="002060"/>
                </a:solidFill>
                <a:latin typeface="Arial Black" pitchFamily="34" charset="0"/>
              </a:rPr>
              <a:t>КЭРИМОВ</a:t>
            </a:r>
          </a:p>
          <a:p>
            <a:pPr marL="114300" lvl="0" algn="r"/>
            <a:r>
              <a:rPr lang="ru-RU" sz="4400" u="sng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 Black" pitchFamily="34" charset="0"/>
              </a:rPr>
              <a:t>БЕЛЭН </a:t>
            </a:r>
            <a:endParaRPr lang="ru-RU" sz="4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114300" lvl="0" algn="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ОЧРАШУ</a:t>
            </a:r>
          </a:p>
          <a:p>
            <a:pPr marL="114300" lvl="0" algn="r"/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06" y="230361"/>
            <a:ext cx="9492601" cy="11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" y="1805091"/>
            <a:ext cx="3823023" cy="47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4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801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30320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зей\Рабочий стол\каримов\DSC_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61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30320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узей\Рабочий стол\каримов\DSC_0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61"/>
            <a:ext cx="8712968" cy="6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30320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88640"/>
            <a:ext cx="86902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30320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224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30320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60648"/>
            <a:ext cx="83889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30320"/>
            <a:ext cx="6462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52936"/>
            <a:ext cx="3456384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630320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C0000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C0000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C0000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C0000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C0000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9026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30320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C0000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762"/>
            <a:ext cx="8784976" cy="64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30320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ruthCYR Ultra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ruthCYR Ultr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  МБУ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« </a:t>
            </a:r>
            <a:r>
              <a:rPr lang="ru-RU" dirty="0" err="1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Азнакаевский</a:t>
            </a: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</a:t>
            </a:r>
            <a:endParaRPr lang="ru-RU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краеведческий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C00000"/>
                </a:solidFill>
                <a:latin typeface="TruthCYR Ultra"/>
                <a:ea typeface="Calibri"/>
                <a:cs typeface="Times New Roman"/>
              </a:rPr>
              <a:t>               музей »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109</Words>
  <Application>Microsoft Office PowerPoint</Application>
  <PresentationFormat>Экран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5</cp:revision>
  <dcterms:created xsi:type="dcterms:W3CDTF">2013-12-11T11:28:08Z</dcterms:created>
  <dcterms:modified xsi:type="dcterms:W3CDTF">2013-12-12T05:35:10Z</dcterms:modified>
</cp:coreProperties>
</file>