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6" r:id="rId3"/>
    <p:sldId id="257" r:id="rId4"/>
    <p:sldId id="258" r:id="rId5"/>
    <p:sldId id="279" r:id="rId6"/>
    <p:sldId id="259" r:id="rId7"/>
    <p:sldId id="260" r:id="rId8"/>
    <p:sldId id="262" r:id="rId9"/>
    <p:sldId id="274" r:id="rId10"/>
    <p:sldId id="265" r:id="rId11"/>
    <p:sldId id="264" r:id="rId12"/>
    <p:sldId id="266" r:id="rId13"/>
    <p:sldId id="277" r:id="rId14"/>
    <p:sldId id="278" r:id="rId15"/>
    <p:sldId id="267" r:id="rId16"/>
    <p:sldId id="268" r:id="rId17"/>
    <p:sldId id="269" r:id="rId18"/>
    <p:sldId id="261" r:id="rId19"/>
    <p:sldId id="275" r:id="rId20"/>
    <p:sldId id="271" r:id="rId21"/>
    <p:sldId id="27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68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3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7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23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3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8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51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5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9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1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202AB-5334-4FED-9F88-8B7A6142939D}" type="datetimeFigureOut">
              <a:rPr lang="ru-RU" smtClean="0"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CD77B-B029-40A1-A6E5-261597D7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449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музей\Рабочий стол\Фото\день инвалидов\DSC_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658"/>
            <a:ext cx="8928993" cy="66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16080" y="0"/>
            <a:ext cx="92525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Мероприятие  для людей с ограниченными возможностями  </a:t>
            </a:r>
            <a:endParaRPr lang="ru-RU" sz="4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музей\Рабочий стол\Фото\день инвалидов\DSC_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610"/>
            <a:ext cx="8784976" cy="653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1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музей\Рабочий стол\Фото\день инвалидов\DSC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556"/>
            <a:ext cx="8928992" cy="667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7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музей\Рабочий стол\Фото\день инвалидов\DSC_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3676"/>
            <a:ext cx="8928991" cy="663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9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8748" y="332656"/>
            <a:ext cx="5111750" cy="585311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музей\Рабочий стол\Фото\день инвалидов\DSC_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138"/>
            <a:ext cx="8784976" cy="65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630320"/>
            <a:ext cx="6678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</a:t>
            </a: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78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музей\Рабочий стол\Фото\день инвалидов\DSC_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1" y="111218"/>
            <a:ext cx="8888096" cy="66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630320"/>
            <a:ext cx="6678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</a:t>
            </a: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5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музей\Рабочий стол\Фото\день инвалидов\DSC_0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2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музей\Рабочий стол\Фото\день инвалидов\DSC_0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8" y="116632"/>
            <a:ext cx="8808980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9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музей\Рабочий стол\Фото\день инвалидов\DSC_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613"/>
            <a:ext cx="8928992" cy="66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9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68792"/>
            <a:ext cx="6858000" cy="246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C:\Documents and Settings\музей\Рабочий стол\Фото\день инвалидов\DSC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  <a:endParaRPr lang="ru-RU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музей »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5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музей\Рабочий стол\Фото\день инвалидов\DSC_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430"/>
            <a:ext cx="8784976" cy="65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1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8632" cy="68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0"/>
            <a:ext cx="34918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Arial Black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Кеше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гомере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яшен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-</a:t>
            </a:r>
          </a:p>
          <a:p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Куктэ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сызылып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уткэн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,</a:t>
            </a:r>
          </a:p>
          <a:p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Кабыныр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да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сунэр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,</a:t>
            </a:r>
          </a:p>
          <a:p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Кабатланмас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бутэн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Кеше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гомере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яшен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,</a:t>
            </a:r>
          </a:p>
          <a:p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Кукрэр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дэ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тынар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,</a:t>
            </a:r>
          </a:p>
          <a:p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Галэм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очен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мизгел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Без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яшэгэн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еллар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Нэфис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Гэрэйшин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840"/>
            <a:ext cx="8928992" cy="670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630320"/>
            <a:ext cx="6750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366"/>
            <a:ext cx="8928992" cy="661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1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3016"/>
            <a:ext cx="2771800" cy="31683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174"/>
            <a:ext cx="8825016" cy="65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861048"/>
            <a:ext cx="2448272" cy="270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00206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00206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002060"/>
                </a:solidFill>
                <a:latin typeface="TruthCYR Ultra"/>
                <a:ea typeface="Calibri"/>
                <a:cs typeface="Times New Roman"/>
              </a:rPr>
              <a:t>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 МБУ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  <a:endParaRPr lang="ru-RU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   музей »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Documents and Settings\музей\Рабочий стол\Фото\день инвалидов\DSC_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7516"/>
            <a:ext cx="8784977" cy="645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2668792"/>
            <a:ext cx="6678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 МБУ </a:t>
            </a: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  <a:endParaRPr lang="ru-RU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7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музей\Рабочий стол\Фото\день инвалидов\DSC_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5931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3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музей\Рабочий стол\Фото\день инвалидов\DSC_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858"/>
            <a:ext cx="8784976" cy="658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68792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  <a:endParaRPr lang="ru-RU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6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музей\Рабочий стол\Фото\день инвалидов\DSC_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2" y="116632"/>
            <a:ext cx="8805236" cy="65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68792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МБУ </a:t>
            </a: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музей\Рабочий стол\Фото\день инвалидов\DSC_0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0"/>
            <a:ext cx="9144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музей\Рабочий стол\Фото\день инвалидов\DSC_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20"/>
            <a:ext cx="8856984" cy="66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4365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5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Documents and Settings\музей\Рабочий стол\Фото\день инвалидов\DSC_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7" y="116632"/>
            <a:ext cx="8811252" cy="66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03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 smtClean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dirty="0">
              <a:solidFill>
                <a:srgbClr val="C00000"/>
              </a:solidFill>
              <a:latin typeface="TruthCYR Ultr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 МБУ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« </a:t>
            </a:r>
            <a:r>
              <a:rPr lang="ru-RU" dirty="0" err="1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краеведческий   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  <a:latin typeface="TruthCYR Ultra"/>
                <a:ea typeface="Calibri"/>
                <a:cs typeface="Times New Roman"/>
              </a:rPr>
              <a:t>            музей 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226</Words>
  <Application>Microsoft Office PowerPoint</Application>
  <PresentationFormat>Экран (4:3)</PresentationFormat>
  <Paragraphs>203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 для инвалидов </dc:title>
  <dc:creator>музей</dc:creator>
  <cp:lastModifiedBy>музей</cp:lastModifiedBy>
  <cp:revision>12</cp:revision>
  <dcterms:created xsi:type="dcterms:W3CDTF">2013-12-06T05:06:51Z</dcterms:created>
  <dcterms:modified xsi:type="dcterms:W3CDTF">2013-12-06T09:49:51Z</dcterms:modified>
</cp:coreProperties>
</file>