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F1EB2-CAD0-40AE-86AE-DA70CD1E7E6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8CA05-8FCE-4579-8AAF-AEB6854DB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F1EB2-CAD0-40AE-86AE-DA70CD1E7E6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8CA05-8FCE-4579-8AAF-AEB6854DB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F1EB2-CAD0-40AE-86AE-DA70CD1E7E6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8CA05-8FCE-4579-8AAF-AEB6854DB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F1EB2-CAD0-40AE-86AE-DA70CD1E7E6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8CA05-8FCE-4579-8AAF-AEB6854DB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F1EB2-CAD0-40AE-86AE-DA70CD1E7E6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8CA05-8FCE-4579-8AAF-AEB6854DB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F1EB2-CAD0-40AE-86AE-DA70CD1E7E6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8CA05-8FCE-4579-8AAF-AEB6854DB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F1EB2-CAD0-40AE-86AE-DA70CD1E7E6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8CA05-8FCE-4579-8AAF-AEB6854DB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F1EB2-CAD0-40AE-86AE-DA70CD1E7E6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8CA05-8FCE-4579-8AAF-AEB6854DB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F1EB2-CAD0-40AE-86AE-DA70CD1E7E6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8CA05-8FCE-4579-8AAF-AEB6854DB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F1EB2-CAD0-40AE-86AE-DA70CD1E7E6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8CA05-8FCE-4579-8AAF-AEB6854DB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F1EB2-CAD0-40AE-86AE-DA70CD1E7E6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8CA05-8FCE-4579-8AAF-AEB6854DB2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0F1EB2-CAD0-40AE-86AE-DA70CD1E7E6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D8CA05-8FCE-4579-8AAF-AEB6854DB2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5"/>
            <a:ext cx="8458200" cy="2475706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8" y="116632"/>
            <a:ext cx="8808869" cy="66019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Мәхмүт</a:t>
            </a:r>
            <a:r>
              <a:rPr lang="ru-RU" sz="3600" b="1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Хәсәнов</a:t>
            </a:r>
            <a:r>
              <a:rPr lang="ru-RU" sz="3600" b="1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 </a:t>
            </a:r>
            <a:r>
              <a:rPr lang="ru-RU" sz="3600" b="1" dirty="0" err="1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исемендәге</a:t>
            </a:r>
            <a:r>
              <a:rPr lang="ru-RU" sz="3600" b="1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премия </a:t>
            </a:r>
            <a:r>
              <a:rPr lang="ru-RU" sz="3600" b="1" dirty="0" err="1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ияләре</a:t>
            </a:r>
            <a:r>
              <a:rPr lang="ru-RU" sz="3600" b="1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белән</a:t>
            </a:r>
            <a:r>
              <a:rPr lang="ru-RU" sz="3600" b="1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очрашу</a:t>
            </a:r>
            <a:r>
              <a:rPr lang="ru-RU" sz="4000" b="1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2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музей\Рабочий стол\махмут хасанов\DSC_0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Documents and Settings\музей\Рабочий стол\махмут хасанов\DSC_04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Documents and Settings\музей\Рабочий стол\махмут хасанов\DSC_0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музей\Рабочий стол\махмут хасанов\DSC_0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4868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/>
              <a:t>Иҗат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кичәсеннән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соң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311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музей\Рабочий стол\махмут хасанов\DSC_0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2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музей\Рабочий стол\махмут хасанов\DSC_0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72819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музей\Рабочий стол\махмут хасанов\DSC_0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8" y="404664"/>
            <a:ext cx="83529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 descr="C:\Documents and Settings\музей\Рабочий стол\махмут хасанов\DSC_0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музей\Рабочий стол\махмут хасанов\DSC_04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505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музей\Рабочий стол\махмут хасанов\DSC_04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t-RU" sz="3600" b="1" dirty="0" smtClean="0">
                <a:solidFill>
                  <a:srgbClr val="00B050"/>
                </a:solidFill>
              </a:rPr>
              <a:t> </a:t>
            </a:r>
            <a:r>
              <a:rPr lang="tt-RU" sz="3600" b="1" dirty="0" smtClean="0"/>
              <a:t>Мәхмүт Хәсәнов</a:t>
            </a:r>
          </a:p>
          <a:p>
            <a:pPr lvl="0" algn="ctr"/>
            <a:r>
              <a:rPr lang="tt-RU" sz="3600" b="1" dirty="0"/>
              <a:t>п</a:t>
            </a:r>
            <a:r>
              <a:rPr lang="tt-RU" sz="3600" b="1" dirty="0" smtClean="0"/>
              <a:t>ремиясе лауреатлары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251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8686800" cy="37581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266" name="Picture 2" descr="C:\Documents and Settings\музей\Рабочий стол\махмут хасанов\DSC_04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48680"/>
            <a:ext cx="5472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06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музей\Рабочий стол\махмут хасанов\DSC_04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1"/>
            <a:ext cx="8352928" cy="58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</TotalTime>
  <Words>16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5</cp:revision>
  <dcterms:created xsi:type="dcterms:W3CDTF">2014-01-31T10:06:51Z</dcterms:created>
  <dcterms:modified xsi:type="dcterms:W3CDTF">2014-02-04T11:06:20Z</dcterms:modified>
</cp:coreProperties>
</file>