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713110-5A9F-4BC9-ACB3-AAB46FDEDA6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E367F51-B31A-4E60-9339-C75B8E0E5D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Красная книга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Азнакаевского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19" y="1519710"/>
            <a:ext cx="4992852" cy="34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1" y="307116"/>
            <a:ext cx="8247221" cy="621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78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902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89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0891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2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8" y="330665"/>
            <a:ext cx="81744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расная книга\DSC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117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0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3027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4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расная книга\DSC_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9" y="268288"/>
            <a:ext cx="825005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74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Красная книга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User</dc:creator>
  <cp:lastModifiedBy>User</cp:lastModifiedBy>
  <cp:revision>3</cp:revision>
  <dcterms:created xsi:type="dcterms:W3CDTF">2014-02-14T09:23:57Z</dcterms:created>
  <dcterms:modified xsi:type="dcterms:W3CDTF">2014-02-14T09:48:23Z</dcterms:modified>
</cp:coreProperties>
</file>