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7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3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6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1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7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6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FA60-F731-4A2C-8135-7E62AE7F73CF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FD97-EC1A-4A5D-A189-0C81BC3FE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0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зей\Рабочий стол\татарские костюмы\artlib_gallery-211553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8" y="16768"/>
            <a:ext cx="9202152" cy="68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905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5400" b="1" i="1" dirty="0" smtClean="0"/>
              <a:t>         </a:t>
            </a:r>
            <a:r>
              <a:rPr lang="tt-RU" sz="5400" b="1" i="1" dirty="0" smtClean="0">
                <a:solidFill>
                  <a:srgbClr val="FFFF00"/>
                </a:solidFill>
              </a:rPr>
              <a:t>“ӘБИЕМ САНДЫГЫ”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30320"/>
            <a:ext cx="2771800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8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" y="0"/>
            <a:ext cx="9247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2771800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0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32"/>
            <a:ext cx="9105095" cy="68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3275856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6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2483768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" y="0"/>
            <a:ext cx="9247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2483768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9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269979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3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52"/>
            <a:ext cx="9144001" cy="68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6858000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9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0320"/>
            <a:ext cx="2771800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6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984"/>
            <a:ext cx="9144001" cy="684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30320"/>
            <a:ext cx="6750496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МБУ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Азнакаевский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краеведческий       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музей 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2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87</Words>
  <Application>Microsoft Office PowerPoint</Application>
  <PresentationFormat>Экран (4:3)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3</cp:revision>
  <dcterms:created xsi:type="dcterms:W3CDTF">2014-03-12T11:30:20Z</dcterms:created>
  <dcterms:modified xsi:type="dcterms:W3CDTF">2014-03-12T11:59:06Z</dcterms:modified>
</cp:coreProperties>
</file>