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5EF781-0D4F-4ECC-8677-D203EB5D6DC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C00C7D-8238-4499-BCB0-39BB19C4BF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81488" cy="864096"/>
          </a:xfrm>
        </p:spPr>
        <p:txBody>
          <a:bodyPr/>
          <a:lstStyle/>
          <a:p>
            <a:pPr algn="ctr"/>
            <a:r>
              <a:rPr lang="ru-RU" sz="4400" dirty="0" smtClean="0"/>
              <a:t>Секрет </a:t>
            </a:r>
            <a:r>
              <a:rPr lang="ru-RU" sz="4400" dirty="0"/>
              <a:t>русской </a:t>
            </a:r>
            <a:r>
              <a:rPr lang="ru-RU" sz="4400" dirty="0" smtClean="0"/>
              <a:t>матрёшки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36904" cy="5437485"/>
          </a:xfrm>
        </p:spPr>
      </p:pic>
    </p:spTree>
    <p:extLst>
      <p:ext uri="{BB962C8B-B14F-4D97-AF65-F5344CB8AC3E}">
        <p14:creationId xmlns:p14="http://schemas.microsoft.com/office/powerpoint/2010/main" val="340488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узей\Рабочий стол\матрешка\DSC_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5" y="260648"/>
            <a:ext cx="87294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81128"/>
            <a:ext cx="1944216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ruthCYR Ultra"/>
                <a:ea typeface="Calibri"/>
                <a:cs typeface="Times New Roman"/>
              </a:rPr>
              <a:t>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ruthCYR Ultra"/>
                <a:ea typeface="Calibri"/>
                <a:cs typeface="Times New Roman"/>
              </a:rPr>
              <a:t>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МБУ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   музей 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4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узей\Рабочий стол\матрешка\DSC_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149080"/>
            <a:ext cx="1872208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ruthCYR Ultra"/>
                <a:ea typeface="Calibri"/>
                <a:cs typeface="Times New Roman"/>
              </a:rPr>
              <a:t>              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   музей 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музей\Рабочий стол\матрешка\DSC_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255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09121"/>
            <a:ext cx="2088232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МБУ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   музей 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1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692"/>
            <a:ext cx="86208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01008"/>
            <a:ext cx="2016224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ruthCYR Ultra"/>
                <a:ea typeface="Calibri"/>
                <a:cs typeface="Times New Roman"/>
              </a:rPr>
              <a:t>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краеведческий                          музей 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6632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68792"/>
            <a:ext cx="194421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ruthCYR Ultra"/>
                <a:ea typeface="Calibri"/>
                <a:cs typeface="Times New Roman"/>
              </a:rPr>
              <a:t>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краеведческий                          музей 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5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</TotalTime>
  <Words>44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Секрет русской матрёшки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 русской матрёшки</dc:title>
  <dc:creator>музей</dc:creator>
  <cp:lastModifiedBy>музей</cp:lastModifiedBy>
  <cp:revision>3</cp:revision>
  <dcterms:created xsi:type="dcterms:W3CDTF">2014-04-14T09:50:32Z</dcterms:created>
  <dcterms:modified xsi:type="dcterms:W3CDTF">2014-04-14T10:11:15Z</dcterms:modified>
</cp:coreProperties>
</file>