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8125-4A5B-4AEE-B87D-ACDFBA011278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ADE5AD-9ADF-41A6-BCFF-22D4112CAEB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8125-4A5B-4AEE-B87D-ACDFBA011278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E5AD-9ADF-41A6-BCFF-22D4112CA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8125-4A5B-4AEE-B87D-ACDFBA011278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E5AD-9ADF-41A6-BCFF-22D4112CA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978125-4A5B-4AEE-B87D-ACDFBA011278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4ADE5AD-9ADF-41A6-BCFF-22D4112CAEB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8125-4A5B-4AEE-B87D-ACDFBA011278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E5AD-9ADF-41A6-BCFF-22D4112CAEB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8125-4A5B-4AEE-B87D-ACDFBA011278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E5AD-9ADF-41A6-BCFF-22D4112CAEB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E5AD-9ADF-41A6-BCFF-22D4112CAEB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8125-4A5B-4AEE-B87D-ACDFBA011278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8125-4A5B-4AEE-B87D-ACDFBA011278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E5AD-9ADF-41A6-BCFF-22D4112CAEB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8125-4A5B-4AEE-B87D-ACDFBA011278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E5AD-9ADF-41A6-BCFF-22D4112CA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978125-4A5B-4AEE-B87D-ACDFBA011278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ADE5AD-9ADF-41A6-BCFF-22D4112CAEB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8125-4A5B-4AEE-B87D-ACDFBA011278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ADE5AD-9ADF-41A6-BCFF-22D4112CAEB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0978125-4A5B-4AEE-B87D-ACDFBA011278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4ADE5AD-9ADF-41A6-BCFF-22D4112CAEB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548"/>
            <a:ext cx="9165348" cy="6862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50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64096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91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8810867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83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32948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4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59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музей\Рабочий стол\Фото\12 апреля\DSC_00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3294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81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99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64096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82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64096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46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82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57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музей</dc:creator>
  <cp:lastModifiedBy>музей</cp:lastModifiedBy>
  <cp:revision>3</cp:revision>
  <dcterms:created xsi:type="dcterms:W3CDTF">2014-04-14T10:36:56Z</dcterms:created>
  <dcterms:modified xsi:type="dcterms:W3CDTF">2014-04-15T09:49:38Z</dcterms:modified>
</cp:coreProperties>
</file>