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0" r:id="rId4"/>
    <p:sldId id="265" r:id="rId5"/>
    <p:sldId id="259" r:id="rId6"/>
    <p:sldId id="257" r:id="rId7"/>
    <p:sldId id="261" r:id="rId8"/>
    <p:sldId id="263" r:id="rId9"/>
    <p:sldId id="262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6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1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3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0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5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5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2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5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56894-F935-41F9-92A7-DECDD35DBE5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E124-6C76-46DE-A501-6A37378AA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tt-RU" sz="5400" b="1" i="1" u="sng" dirty="0" smtClean="0">
                <a:solidFill>
                  <a:srgbClr val="C00000"/>
                </a:solidFill>
                <a:latin typeface="Monotype Corsiva" pitchFamily="66" charset="0"/>
              </a:rPr>
              <a:t>27 март – халыкара </a:t>
            </a:r>
            <a:br>
              <a:rPr lang="tt-RU" sz="5400" b="1" i="1" u="sng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tt-RU" sz="5400" b="1" i="1" u="sng" dirty="0" smtClean="0">
                <a:solidFill>
                  <a:srgbClr val="C00000"/>
                </a:solidFill>
                <a:latin typeface="Monotype Corsiva" pitchFamily="66" charset="0"/>
              </a:rPr>
              <a:t>театр  көне</a:t>
            </a:r>
            <a:endParaRPr lang="ru-RU" sz="54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5" y="1628800"/>
            <a:ext cx="9155995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2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1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" y="-7248"/>
            <a:ext cx="9114616" cy="685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6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музей\Рабочий стол\театр\DSC_0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9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5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4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1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68"/>
            <a:ext cx="9144001" cy="68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0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27 март – халыкара  театр  көне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4</cp:revision>
  <dcterms:created xsi:type="dcterms:W3CDTF">2014-04-16T09:45:10Z</dcterms:created>
  <dcterms:modified xsi:type="dcterms:W3CDTF">2014-04-16T10:02:39Z</dcterms:modified>
</cp:coreProperties>
</file>