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0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2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7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7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4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FE91-EF6C-4D9D-9507-3B8EF5CACFA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E2C4-78A1-4661-8911-C01A8593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Директор\Рабочий стол\фото 8 мая\88373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2" y="-1"/>
            <a:ext cx="9171032" cy="68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2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Директор\Рабочий стол\фото 8 мая\22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0"/>
            <a:ext cx="9184626" cy="6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4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88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40"/>
            <a:ext cx="9144001" cy="68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28"/>
            <a:ext cx="9131951" cy="68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1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204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2014-05-07T07:02:13Z</dcterms:created>
  <dcterms:modified xsi:type="dcterms:W3CDTF">2014-05-07T10:13:55Z</dcterms:modified>
</cp:coreProperties>
</file>