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60" r:id="rId5"/>
    <p:sldId id="259" r:id="rId6"/>
    <p:sldId id="256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4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3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6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1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1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8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5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5A29-BF2B-4E27-8219-24E3A9796D08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D14B-D092-4417-B392-48BD850C4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" y="-27032"/>
            <a:ext cx="9144000" cy="68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4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1" y="0"/>
            <a:ext cx="9173194" cy="69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4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5" y="22096"/>
            <a:ext cx="9322823" cy="68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0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68"/>
            <a:ext cx="9109091" cy="68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34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9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" y="15632"/>
            <a:ext cx="9141689" cy="684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4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48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3</cp:revision>
  <dcterms:created xsi:type="dcterms:W3CDTF">2014-05-07T10:58:07Z</dcterms:created>
  <dcterms:modified xsi:type="dcterms:W3CDTF">2014-05-07T11:15:14Z</dcterms:modified>
</cp:coreProperties>
</file>