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4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9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2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0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6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1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8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1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1109-C317-42A5-801F-9E8E44804D1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44506-C2F2-4EB4-B224-1C7C2397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5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2" y="1790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5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64"/>
            <a:ext cx="9135947" cy="685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6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64"/>
            <a:ext cx="9135947" cy="685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41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Международный день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памятников и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исторических мест!!!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3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0" y="-16768"/>
            <a:ext cx="9164960" cy="687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2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64"/>
            <a:ext cx="9144001" cy="684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66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00"/>
            <a:ext cx="9144001" cy="6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71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073" cy="68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703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3</cp:revision>
  <dcterms:created xsi:type="dcterms:W3CDTF">2014-04-23T09:30:23Z</dcterms:created>
  <dcterms:modified xsi:type="dcterms:W3CDTF">2014-04-23T09:42:54Z</dcterms:modified>
</cp:coreProperties>
</file>