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7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6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2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1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2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9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1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6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9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7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9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A492A-2C7E-446F-AFF4-B9332E63B93C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F789-EC35-4CDE-B0B1-22CB1EED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5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79" y="0"/>
            <a:ext cx="9358836" cy="290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87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4"/>
            <a:ext cx="9143999" cy="685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81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76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4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1" y="0"/>
            <a:ext cx="9151601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42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5" y="13712"/>
            <a:ext cx="9227387" cy="684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611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2</cp:revision>
  <dcterms:created xsi:type="dcterms:W3CDTF">2014-04-23T09:43:46Z</dcterms:created>
  <dcterms:modified xsi:type="dcterms:W3CDTF">2014-04-23T09:50:10Z</dcterms:modified>
</cp:coreProperties>
</file>