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1AD3-69DA-4B16-AE2D-6241321EF1D2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86DC-50FE-434C-BCC6-BAEC5539B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14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1AD3-69DA-4B16-AE2D-6241321EF1D2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86DC-50FE-434C-BCC6-BAEC5539B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051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1AD3-69DA-4B16-AE2D-6241321EF1D2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86DC-50FE-434C-BCC6-BAEC5539B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204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1AD3-69DA-4B16-AE2D-6241321EF1D2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86DC-50FE-434C-BCC6-BAEC5539B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913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1AD3-69DA-4B16-AE2D-6241321EF1D2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86DC-50FE-434C-BCC6-BAEC5539B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101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1AD3-69DA-4B16-AE2D-6241321EF1D2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86DC-50FE-434C-BCC6-BAEC5539B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139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1AD3-69DA-4B16-AE2D-6241321EF1D2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86DC-50FE-434C-BCC6-BAEC5539B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704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1AD3-69DA-4B16-AE2D-6241321EF1D2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86DC-50FE-434C-BCC6-BAEC5539B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07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1AD3-69DA-4B16-AE2D-6241321EF1D2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86DC-50FE-434C-BCC6-BAEC5539B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159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1AD3-69DA-4B16-AE2D-6241321EF1D2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86DC-50FE-434C-BCC6-BAEC5539B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569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1AD3-69DA-4B16-AE2D-6241321EF1D2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86DC-50FE-434C-BCC6-BAEC5539B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511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A1AD3-69DA-4B16-AE2D-6241321EF1D2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386DC-50FE-434C-BCC6-BAEC5539B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667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32"/>
            <a:ext cx="9153544" cy="684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67745" y="1844824"/>
            <a:ext cx="43217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t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endParaRPr lang="tt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endParaRPr lang="tt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tt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“Якташ </a:t>
            </a:r>
          </a:p>
          <a:p>
            <a:pPr algn="ctr"/>
            <a:r>
              <a:rPr lang="tt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шагыйр</a:t>
            </a:r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ь</a:t>
            </a:r>
            <a:r>
              <a:rPr lang="tt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ләр </a:t>
            </a:r>
            <a:r>
              <a:rPr lang="tt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– </a:t>
            </a:r>
          </a:p>
          <a:p>
            <a:pPr algn="ctr"/>
            <a:r>
              <a:rPr lang="tt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балаларга</a:t>
            </a:r>
            <a:r>
              <a:rPr lang="tt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”</a:t>
            </a:r>
            <a:endParaRPr lang="ru-RU" sz="5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349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61" y="0"/>
            <a:ext cx="445652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44008" y="404664"/>
            <a:ext cx="403244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Туган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телем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күп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еллардан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бирле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Чәчәк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ата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йөрәк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түремдә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Әнкәй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дигән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иң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беренче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сүзне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Мин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әйткәнмен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татар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телендә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Газиз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телем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гасыр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диңгезләрен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Кичә-кичә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килгән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ерактан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/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129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88" y="0"/>
            <a:ext cx="91470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80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99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46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" y="15240"/>
            <a:ext cx="9117083" cy="684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266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7816"/>
            <a:ext cx="9206231" cy="6830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12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99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63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99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401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80270" y="1113587"/>
            <a:ext cx="678894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90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479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14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13</Words>
  <Application>Microsoft Office PowerPoint</Application>
  <PresentationFormat>Экран (4:3)</PresentationFormat>
  <Paragraphs>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музей</dc:creator>
  <cp:lastModifiedBy>музей</cp:lastModifiedBy>
  <cp:revision>4</cp:revision>
  <dcterms:created xsi:type="dcterms:W3CDTF">2014-05-07T07:09:49Z</dcterms:created>
  <dcterms:modified xsi:type="dcterms:W3CDTF">2014-05-07T10:18:31Z</dcterms:modified>
</cp:coreProperties>
</file>