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8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4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5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5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2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9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0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8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8056-21F5-43B2-BAD4-E5E2A68C39FC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2AE9-6C87-45DD-9AC7-0962DA7E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6" y="0"/>
            <a:ext cx="9153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583264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Семинар с. Чекан</a:t>
            </a:r>
          </a:p>
          <a:p>
            <a:pPr algn="ctr"/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«Сохрани  свой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край потомкам!»</a:t>
            </a:r>
          </a:p>
          <a:p>
            <a:pPr algn="ctr"/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16 мая 2014 года</a:t>
            </a:r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4"/>
            <a:ext cx="9144000" cy="68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1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Поздравляем  	Вас с Международным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Днем  музеев.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9" y="0"/>
            <a:ext cx="9156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8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" y="0"/>
            <a:ext cx="91382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4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8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1" y="26288"/>
            <a:ext cx="9208523" cy="683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43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2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4"/>
            <a:ext cx="9243959" cy="685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7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78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404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3</cp:revision>
  <dcterms:created xsi:type="dcterms:W3CDTF">2014-05-20T05:07:45Z</dcterms:created>
  <dcterms:modified xsi:type="dcterms:W3CDTF">2014-05-20T05:28:22Z</dcterms:modified>
</cp:coreProperties>
</file>