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8A2F-AECA-4B16-9A6C-E04A8B5E66A5}" type="datetimeFigureOut">
              <a:rPr lang="ru-RU" smtClean="0"/>
              <a:t>22.06.2014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264026B-F13D-404E-956F-CF3B80A83E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8A2F-AECA-4B16-9A6C-E04A8B5E66A5}" type="datetimeFigureOut">
              <a:rPr lang="ru-RU" smtClean="0"/>
              <a:t>22.06.2014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026B-F13D-404E-956F-CF3B80A83E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8A2F-AECA-4B16-9A6C-E04A8B5E66A5}" type="datetimeFigureOut">
              <a:rPr lang="ru-RU" smtClean="0"/>
              <a:t>22.06.2014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026B-F13D-404E-956F-CF3B80A83E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8A2F-AECA-4B16-9A6C-E04A8B5E66A5}" type="datetimeFigureOut">
              <a:rPr lang="ru-RU" smtClean="0"/>
              <a:t>22.06.2014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264026B-F13D-404E-956F-CF3B80A83E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8A2F-AECA-4B16-9A6C-E04A8B5E66A5}" type="datetimeFigureOut">
              <a:rPr lang="ru-RU" smtClean="0"/>
              <a:t>22.06.2014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026B-F13D-404E-956F-CF3B80A83E8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8A2F-AECA-4B16-9A6C-E04A8B5E66A5}" type="datetimeFigureOut">
              <a:rPr lang="ru-RU" smtClean="0"/>
              <a:t>22.06.2014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026B-F13D-404E-956F-CF3B80A83E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8A2F-AECA-4B16-9A6C-E04A8B5E66A5}" type="datetimeFigureOut">
              <a:rPr lang="ru-RU" smtClean="0"/>
              <a:t>22.06.2014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264026B-F13D-404E-956F-CF3B80A83E8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8A2F-AECA-4B16-9A6C-E04A8B5E66A5}" type="datetimeFigureOut">
              <a:rPr lang="ru-RU" smtClean="0"/>
              <a:t>22.06.2014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026B-F13D-404E-956F-CF3B80A83E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8A2F-AECA-4B16-9A6C-E04A8B5E66A5}" type="datetimeFigureOut">
              <a:rPr lang="ru-RU" smtClean="0"/>
              <a:t>22.06.2014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026B-F13D-404E-956F-CF3B80A83E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8A2F-AECA-4B16-9A6C-E04A8B5E66A5}" type="datetimeFigureOut">
              <a:rPr lang="ru-RU" smtClean="0"/>
              <a:t>22.06.2014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026B-F13D-404E-956F-CF3B80A83E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48A2F-AECA-4B16-9A6C-E04A8B5E66A5}" type="datetimeFigureOut">
              <a:rPr lang="ru-RU" smtClean="0"/>
              <a:t>22.06.2014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4026B-F13D-404E-956F-CF3B80A83E8F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EA48A2F-AECA-4B16-9A6C-E04A8B5E66A5}" type="datetimeFigureOut">
              <a:rPr lang="ru-RU" smtClean="0"/>
              <a:t>22.06.2014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264026B-F13D-404E-956F-CF3B80A83E8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День памяти и скорби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Урсаевское</a:t>
            </a:r>
            <a:r>
              <a:rPr lang="ru-RU" dirty="0" smtClean="0"/>
              <a:t> СП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Documents and Settings\Фируза\Рабочий стол\22 июня\DSCF124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67" y="2708920"/>
            <a:ext cx="4800533" cy="3600400"/>
          </a:xfrm>
          <a:prstGeom prst="rect">
            <a:avLst/>
          </a:prstGeom>
          <a:noFill/>
        </p:spPr>
      </p:pic>
      <p:pic>
        <p:nvPicPr>
          <p:cNvPr id="1026" name="Picture 2" descr="C:\Documents and Settings\Фируза\Рабочий стол\22 июня\DSCF124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88640"/>
            <a:ext cx="4608512" cy="345638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51520" y="4581128"/>
            <a:ext cx="40324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День памяти и скорби прошел в </a:t>
            </a:r>
            <a:r>
              <a:rPr lang="ru-RU" dirty="0" err="1" smtClean="0"/>
              <a:t>с.Урсаево</a:t>
            </a:r>
            <a:r>
              <a:rPr lang="ru-RU" dirty="0" smtClean="0"/>
              <a:t>. в память о миллионах соотечественников , о также наших односельчан павших за нашу  Родину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26</TotalTime>
  <Words>28</Words>
  <Application>Microsoft Office PowerPoint</Application>
  <PresentationFormat>Экран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Трек</vt:lpstr>
      <vt:lpstr>День памяти и скорби</vt:lpstr>
      <vt:lpstr>Слайд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День памяти и скорби</dc:title>
  <dc:creator>Фазалова Фируза</dc:creator>
  <cp:lastModifiedBy>Фазалова Фируза</cp:lastModifiedBy>
  <cp:revision>3</cp:revision>
  <dcterms:created xsi:type="dcterms:W3CDTF">2014-06-22T12:29:31Z</dcterms:created>
  <dcterms:modified xsi:type="dcterms:W3CDTF">2014-06-22T12:55:42Z</dcterms:modified>
</cp:coreProperties>
</file>