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F3DCE5-8E4A-4297-B2CC-203DED965B84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296E8-1433-4F3B-B066-0F7D1B3AD6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музей\Рабочий стол\рисунок\Creative_design_rainbow_xylo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7"/>
            <a:ext cx="9144000" cy="68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886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 и  песня нашего края.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9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908720"/>
            <a:ext cx="3382144" cy="54662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995" y="260648"/>
            <a:ext cx="4106005" cy="6159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DSC_0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432"/>
            <a:ext cx="8749480" cy="63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0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SC_02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4897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2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SC_02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241"/>
            <a:ext cx="8712968" cy="64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0544"/>
            <a:ext cx="3848706" cy="535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741"/>
            <a:ext cx="3953328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3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SC_02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5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SC_02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280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4</cp:revision>
  <dcterms:created xsi:type="dcterms:W3CDTF">2014-09-29T09:43:48Z</dcterms:created>
  <dcterms:modified xsi:type="dcterms:W3CDTF">2014-09-29T10:12:42Z</dcterms:modified>
</cp:coreProperties>
</file>