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0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2420888"/>
            <a:ext cx="3096344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Picture 3" descr="C:\Documents and Settings\музей\Рабочий стол\рисунок\Bankoboev.Ru_zelenye_listya_dereva_zhasmi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r="6731"/>
          <a:stretch>
            <a:fillRect/>
          </a:stretch>
        </p:blipFill>
        <p:spPr bwMode="auto">
          <a:xfrm>
            <a:off x="135199" y="116632"/>
            <a:ext cx="887360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692696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РОДОСЛОВНАЯ»</a:t>
            </a:r>
          </a:p>
          <a:p>
            <a:pPr algn="ctr"/>
            <a:endParaRPr lang="tt-RU" sz="4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МИНЕМ ШӘҖӘРӘМ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2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272808" cy="1556792"/>
          </a:xfrm>
        </p:spPr>
        <p:txBody>
          <a:bodyPr>
            <a:noAutofit/>
          </a:bodyPr>
          <a:lstStyle/>
          <a:p>
            <a:r>
              <a:rPr lang="tt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Авыл </a:t>
            </a:r>
            <a:r>
              <a:rPr lang="tt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хуҗалыгы – фәннәре кандидаты, до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цент</a:t>
            </a:r>
            <a:b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Солтанов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Мирфаяз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Мирха</a:t>
            </a:r>
            <a:r>
              <a:rPr lang="tt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җиян улы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3846"/>
          <a:stretch>
            <a:fillRect/>
          </a:stretch>
        </p:blipFill>
        <p:spPr bwMode="auto">
          <a:xfrm>
            <a:off x="1187624" y="1772816"/>
            <a:ext cx="6598216" cy="476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65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3846"/>
          <a:stretch>
            <a:fillRect/>
          </a:stretch>
        </p:blipFill>
        <p:spPr bwMode="auto">
          <a:xfrm>
            <a:off x="4067944" y="2780928"/>
            <a:ext cx="4870256" cy="387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016"/>
            <a:ext cx="4320480" cy="359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4788024" y="25753"/>
            <a:ext cx="352839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Выступающие 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чащиеся   МБОУ СОШ  № 6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933056"/>
            <a:ext cx="36724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Кашапова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Земфира –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мастер художественного слова.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2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3846"/>
          <a:stretch>
            <a:fillRect/>
          </a:stretch>
        </p:blipFill>
        <p:spPr bwMode="auto">
          <a:xfrm>
            <a:off x="229363" y="260648"/>
            <a:ext cx="877389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55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3846"/>
          <a:stretch>
            <a:fillRect/>
          </a:stretch>
        </p:blipFill>
        <p:spPr bwMode="auto">
          <a:xfrm>
            <a:off x="179512" y="3051598"/>
            <a:ext cx="5046956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60648"/>
            <a:ext cx="3909765" cy="417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44644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tt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хитова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Саида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Миргазияновна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Бывший педагог с большим трудовым стажем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2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r="2812"/>
          <a:stretch>
            <a:fillRect/>
          </a:stretch>
        </p:blipFill>
        <p:spPr bwMode="auto">
          <a:xfrm>
            <a:off x="395536" y="260648"/>
            <a:ext cx="827538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673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</TotalTime>
  <Words>23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Презентация PowerPoint</vt:lpstr>
      <vt:lpstr>      Авыл хуҗалыгы – фәннәре кандидаты, доцент  Солтанов  Мирфаяз Мирхаҗиян улы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музей</cp:lastModifiedBy>
  <cp:revision>5</cp:revision>
  <dcterms:modified xsi:type="dcterms:W3CDTF">2014-10-08T09:57:57Z</dcterms:modified>
</cp:coreProperties>
</file>