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F1576-45CA-4E36-9F05-A8A4F22ADBB5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14D9B0-AC4A-45D2-B5CD-9B3B71FB541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F1576-45CA-4E36-9F05-A8A4F22ADBB5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D9B0-AC4A-45D2-B5CD-9B3B71FB54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F1576-45CA-4E36-9F05-A8A4F22ADBB5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D9B0-AC4A-45D2-B5CD-9B3B71FB54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BF1576-45CA-4E36-9F05-A8A4F22ADBB5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214D9B0-AC4A-45D2-B5CD-9B3B71FB541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F1576-45CA-4E36-9F05-A8A4F22ADBB5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D9B0-AC4A-45D2-B5CD-9B3B71FB541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F1576-45CA-4E36-9F05-A8A4F22ADBB5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D9B0-AC4A-45D2-B5CD-9B3B71FB541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D9B0-AC4A-45D2-B5CD-9B3B71FB54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F1576-45CA-4E36-9F05-A8A4F22ADBB5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F1576-45CA-4E36-9F05-A8A4F22ADBB5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D9B0-AC4A-45D2-B5CD-9B3B71FB541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F1576-45CA-4E36-9F05-A8A4F22ADBB5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D9B0-AC4A-45D2-B5CD-9B3B71FB54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BF1576-45CA-4E36-9F05-A8A4F22ADBB5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214D9B0-AC4A-45D2-B5CD-9B3B71FB54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F1576-45CA-4E36-9F05-A8A4F22ADBB5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14D9B0-AC4A-45D2-B5CD-9B3B71FB54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6BF1576-45CA-4E36-9F05-A8A4F22ADBB5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214D9B0-AC4A-45D2-B5CD-9B3B71FB541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107504"/>
            <a:ext cx="8352928" cy="309634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«Туристом быть здорово!»</a:t>
            </a:r>
            <a:endParaRPr lang="ru-RU" sz="5400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9" r="12019"/>
          <a:stretch>
            <a:fillRect/>
          </a:stretch>
        </p:blipFill>
        <p:spPr>
          <a:xfrm>
            <a:off x="4427984" y="2476489"/>
            <a:ext cx="4464496" cy="4125420"/>
          </a:xfrm>
        </p:spPr>
      </p:pic>
      <p:sp>
        <p:nvSpPr>
          <p:cNvPr id="6" name="Прямоугольник 5"/>
          <p:cNvSpPr/>
          <p:nvPr/>
        </p:nvSpPr>
        <p:spPr>
          <a:xfrm>
            <a:off x="611560" y="3717032"/>
            <a:ext cx="30963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В </a:t>
            </a:r>
            <a:r>
              <a:rPr lang="ru-RU" sz="2000" dirty="0" err="1" smtClean="0">
                <a:solidFill>
                  <a:srgbClr val="FFFF00"/>
                </a:solidFill>
              </a:rPr>
              <a:t>Азнакаевском</a:t>
            </a:r>
            <a:r>
              <a:rPr lang="ru-RU" sz="2000" dirty="0" smtClean="0">
                <a:solidFill>
                  <a:srgbClr val="FFFF00"/>
                </a:solidFill>
              </a:rPr>
              <a:t> краеведческом  музее прошло мероприятие, посвященное Всемирному дню Туризма.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89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музей\Рабочий стол\Новая папка\DSC_03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916832"/>
            <a:ext cx="6783185" cy="452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турэкоклуба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«Буревестник», преподаватель географии  МБУ СОШ № 2   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Байков Анатолий Викторович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341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музей\Рабочий стол\Новая папка\DSC_03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268760"/>
            <a:ext cx="7488832" cy="49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Рассказ ученика школы № 2  о  сплавах по реке  Ик  на байдарках </a:t>
            </a:r>
            <a:r>
              <a:rPr lang="ru-RU" sz="2800" dirty="0" smtClean="0">
                <a:solidFill>
                  <a:schemeClr val="bg1"/>
                </a:solidFill>
              </a:rPr>
              <a:t> в  </a:t>
            </a:r>
            <a:r>
              <a:rPr lang="ru-RU" sz="2800" dirty="0" err="1" smtClean="0">
                <a:solidFill>
                  <a:schemeClr val="bg1"/>
                </a:solidFill>
              </a:rPr>
              <a:t>Азнакаевском</a:t>
            </a:r>
            <a:r>
              <a:rPr lang="ru-RU" sz="2800" dirty="0" smtClean="0">
                <a:solidFill>
                  <a:schemeClr val="bg1"/>
                </a:solidFill>
              </a:rPr>
              <a:t> районе.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61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музей\Рабочий стол\Новая папка\DSC_03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484784"/>
            <a:ext cx="7200800" cy="48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Рассказ ученика </a:t>
            </a:r>
            <a:r>
              <a:rPr lang="ru-RU" sz="2400" dirty="0">
                <a:solidFill>
                  <a:schemeClr val="bg1"/>
                </a:solidFill>
              </a:rPr>
              <a:t>школы № 2 </a:t>
            </a:r>
            <a:r>
              <a:rPr lang="ru-RU" sz="2400" dirty="0" smtClean="0">
                <a:solidFill>
                  <a:schemeClr val="bg1"/>
                </a:solidFill>
              </a:rPr>
              <a:t> о исследованиях по определению численности колонии сурков байбаков </a:t>
            </a:r>
            <a:r>
              <a:rPr lang="ru-RU" sz="2400" dirty="0" err="1" smtClean="0">
                <a:solidFill>
                  <a:schemeClr val="bg1"/>
                </a:solidFill>
              </a:rPr>
              <a:t>Азнакаевского</a:t>
            </a:r>
            <a:r>
              <a:rPr lang="ru-RU" sz="2400" dirty="0" smtClean="0">
                <a:solidFill>
                  <a:schemeClr val="bg1"/>
                </a:solidFill>
              </a:rPr>
              <a:t> района.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26986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музей\Рабочий стол\Новая папка\DSC_03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340768"/>
            <a:ext cx="756084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91264" cy="1044352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Рассказ ученика школы № 2  о туристическом маршруте   </a:t>
            </a:r>
            <a:r>
              <a:rPr lang="ru-RU" sz="2400" dirty="0" err="1">
                <a:solidFill>
                  <a:schemeClr val="bg1"/>
                </a:solidFill>
              </a:rPr>
              <a:t>Азнакаевского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района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311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490"/>
            <a:ext cx="4320479" cy="318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52400"/>
            <a:ext cx="3538736" cy="29885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Выступление </a:t>
            </a:r>
            <a:r>
              <a:rPr lang="ru-RU" sz="2400" dirty="0" err="1" smtClean="0">
                <a:solidFill>
                  <a:schemeClr val="bg1"/>
                </a:solidFill>
              </a:rPr>
              <a:t>Байкова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А.В. </a:t>
            </a:r>
            <a:r>
              <a:rPr lang="ru-RU" sz="2400" dirty="0">
                <a:solidFill>
                  <a:schemeClr val="bg1"/>
                </a:solidFill>
              </a:rPr>
              <a:t>и</a:t>
            </a:r>
            <a:r>
              <a:rPr lang="ru-RU" sz="2400" dirty="0" smtClean="0">
                <a:solidFill>
                  <a:schemeClr val="bg1"/>
                </a:solidFill>
              </a:rPr>
              <a:t> членов  его клуба вызвали большой интерес у студентов колледжа и их преподавателей; было задано много дополнительных вопросов.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4176464" cy="278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434" y="3645024"/>
            <a:ext cx="3977877" cy="284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498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126</TotalTime>
  <Words>83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«Туристом быть здорово!»</vt:lpstr>
      <vt:lpstr>Руководитель турэкоклуба «Буревестник», преподаватель географии  МБУ СОШ № 2    Байков Анатолий Викторович</vt:lpstr>
      <vt:lpstr>Рассказ ученика школы № 2  о  сплавах по реке  Ик  на байдарках  в  Азнакаевском районе.</vt:lpstr>
      <vt:lpstr>Рассказ ученика школы № 2  о исследованиях по определению численности колонии сурков байбаков Азнакаевского района.</vt:lpstr>
      <vt:lpstr>Рассказ ученика школы № 2  о туристическом маршруте   Азнакаевского  района.</vt:lpstr>
      <vt:lpstr>Выступление Байкова А.В. и членов  его клуба вызвали большой интерес у студентов колледжа и их преподавателей; было задано много дополнительных вопросов.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музей</dc:creator>
  <cp:lastModifiedBy>музей</cp:lastModifiedBy>
  <cp:revision>9</cp:revision>
  <dcterms:created xsi:type="dcterms:W3CDTF">2014-10-14T11:36:26Z</dcterms:created>
  <dcterms:modified xsi:type="dcterms:W3CDTF">2014-10-15T10:34:28Z</dcterms:modified>
</cp:coreProperties>
</file>