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467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25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36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054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29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742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38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62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418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018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068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6D057-3959-412D-AAC3-025B142BD290}" type="datetimeFigureOut">
              <a:rPr lang="ru-RU" smtClean="0"/>
              <a:t>22.03.2021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2574E-D7ED-411E-840F-877B0D9193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044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43"/>
          <a:stretch/>
        </p:blipFill>
        <p:spPr bwMode="auto">
          <a:xfrm>
            <a:off x="-16800" y="0"/>
            <a:ext cx="9144000" cy="550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5085184"/>
            <a:ext cx="59766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Регистрация на Вебинары доступна по ссылке</a:t>
            </a:r>
            <a:r>
              <a:rPr lang="ru-RU" sz="2800" b="1" dirty="0">
                <a:solidFill>
                  <a:srgbClr val="00FF00"/>
                </a:solidFill>
              </a:rPr>
              <a:t> </a:t>
            </a:r>
            <a:r>
              <a:rPr lang="ru-RU" sz="2800" b="1" dirty="0" smtClean="0">
                <a:solidFill>
                  <a:srgbClr val="00FF00"/>
                </a:solidFill>
              </a:rPr>
              <a:t> </a:t>
            </a:r>
            <a:r>
              <a:rPr lang="en-US" sz="2800" b="1" dirty="0" smtClean="0">
                <a:solidFill>
                  <a:srgbClr val="00FF00"/>
                </a:solidFill>
              </a:rPr>
              <a:t>www</a:t>
            </a:r>
            <a:r>
              <a:rPr lang="ru-RU" sz="2800" b="1" dirty="0" smtClean="0">
                <a:solidFill>
                  <a:srgbClr val="00FF00"/>
                </a:solidFill>
              </a:rPr>
              <a:t>.ge-co.io/</a:t>
            </a:r>
            <a:r>
              <a:rPr lang="ru-RU" sz="2800" b="1" dirty="0" err="1" smtClean="0">
                <a:solidFill>
                  <a:srgbClr val="00FF00"/>
                </a:solidFill>
              </a:rPr>
              <a:t>seminar</a:t>
            </a:r>
            <a:r>
              <a:rPr lang="ru-RU" sz="2800" b="1" dirty="0" smtClean="0">
                <a:solidFill>
                  <a:srgbClr val="00FF00"/>
                </a:solidFill>
              </a:rPr>
              <a:t>.</a:t>
            </a:r>
            <a:r>
              <a:rPr lang="en-US" sz="2800" b="1" dirty="0" smtClean="0">
                <a:solidFill>
                  <a:srgbClr val="00FF00"/>
                </a:solidFill>
              </a:rPr>
              <a:t>ru</a:t>
            </a:r>
            <a:endParaRPr lang="ru-RU" sz="2800" b="1" dirty="0">
              <a:solidFill>
                <a:srgbClr val="00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46128" y="6183307"/>
            <a:ext cx="4303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Расписание образовательных вебинаров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7596336" y="6039291"/>
            <a:ext cx="1224136" cy="657364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617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Термосумки, термопакеты для доставки еды - Интернет-магазин - Канцтовары -  Новороссийск, Краснодар, Геленджи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4011"/>
            <a:ext cx="2580456" cy="190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979712" y="255712"/>
            <a:ext cx="66018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Расписание образовательных вебинаров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99918" y="1172272"/>
            <a:ext cx="1784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FF00"/>
                </a:solidFill>
              </a:rPr>
              <a:t>19 марта 2021 г.</a:t>
            </a:r>
            <a:endParaRPr lang="ru-RU" b="1" dirty="0">
              <a:solidFill>
                <a:srgbClr val="00FF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01444" y="10799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Расчёт экономики доставки — как составить финансовый план и посчитать расходы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39078" y="1843501"/>
            <a:ext cx="1784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FF00"/>
                </a:solidFill>
              </a:rPr>
              <a:t>26 марта 2021 г.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131840" y="1843501"/>
            <a:ext cx="58444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Техническая часть. Правильный выбор оборудования, требования </a:t>
            </a:r>
            <a:r>
              <a:rPr lang="ru-RU" dirty="0" err="1"/>
              <a:t>СанПина</a:t>
            </a:r>
            <a:r>
              <a:rPr lang="ru-RU" dirty="0"/>
              <a:t>, проработка меню, подбор упаковки и другие важные моменты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99918" y="2924944"/>
            <a:ext cx="1770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FF00"/>
                </a:solidFill>
              </a:rPr>
              <a:t>2 апреля 2021 </a:t>
            </a:r>
            <a:r>
              <a:rPr lang="ru-RU" b="1" dirty="0" smtClean="0">
                <a:solidFill>
                  <a:srgbClr val="00FF00"/>
                </a:solidFill>
              </a:rPr>
              <a:t>г</a:t>
            </a:r>
            <a:r>
              <a:rPr lang="en-US" b="1" dirty="0">
                <a:solidFill>
                  <a:srgbClr val="00FF00"/>
                </a:solidFill>
              </a:rPr>
              <a:t>.</a:t>
            </a:r>
            <a:endParaRPr lang="ru-RU" b="1" dirty="0">
              <a:solidFill>
                <a:srgbClr val="00FF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131840" y="2875002"/>
            <a:ext cx="3708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/>
            <a:r>
              <a:rPr lang="ru-RU" dirty="0"/>
              <a:t>Автоматизация процессов доставки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131840" y="3250182"/>
            <a:ext cx="5772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GeCo</a:t>
            </a:r>
            <a:r>
              <a:rPr lang="ru-RU" dirty="0"/>
              <a:t> — все инструменты автоматизации в одном окне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824605" y="4069291"/>
            <a:ext cx="1770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/>
            <a:r>
              <a:rPr lang="ru-RU" b="1" dirty="0">
                <a:solidFill>
                  <a:srgbClr val="00FF00"/>
                </a:solidFill>
              </a:rPr>
              <a:t>9 апреля 2021 г.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154127" y="378903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Каналы продаж. Какие и как можно подключать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154127" y="4435371"/>
            <a:ext cx="3780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/>
            <a:r>
              <a:rPr lang="ru-RU" dirty="0"/>
              <a:t>Каналы продаж. Опыт сети доставки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97801" y="5151675"/>
            <a:ext cx="1887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/>
            <a:r>
              <a:rPr lang="ru-RU" b="1" dirty="0">
                <a:solidFill>
                  <a:srgbClr val="00FF00"/>
                </a:solidFill>
              </a:rPr>
              <a:t>16 апреля 2021 г.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168015" y="50131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Курьеры и курьерские службы. Как понять, кто будет доставлять заказ гостю?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72144" y="5949280"/>
            <a:ext cx="1887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/>
            <a:r>
              <a:rPr lang="ru-RU" b="1" dirty="0">
                <a:solidFill>
                  <a:srgbClr val="00FF00"/>
                </a:solidFill>
              </a:rPr>
              <a:t>23 апреля 2021 г.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168015" y="5866492"/>
            <a:ext cx="54726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dirty="0"/>
              <a:t>Маркетинг — привлечение гостей. Какие каналы маркетинга эффективнее всего</a:t>
            </a:r>
          </a:p>
        </p:txBody>
      </p:sp>
    </p:spTree>
    <p:extLst>
      <p:ext uri="{BB962C8B-B14F-4D97-AF65-F5344CB8AC3E}">
        <p14:creationId xmlns:p14="http://schemas.microsoft.com/office/powerpoint/2010/main" val="262585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Термосумки, термопакеты для доставки еды - Интернет-магазин - Канцтовары -  Новороссийск, Краснодар, Геленджи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4011"/>
            <a:ext cx="2580456" cy="190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381510" y="778932"/>
            <a:ext cx="66018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Расписание образовательных вебинаров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72144" y="1822758"/>
            <a:ext cx="1887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/>
            <a:r>
              <a:rPr lang="ru-RU" b="1" dirty="0">
                <a:solidFill>
                  <a:srgbClr val="00FF00"/>
                </a:solidFill>
              </a:rPr>
              <a:t>30 апреля 2021 г.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21514" y="1684258"/>
            <a:ext cx="5321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dirty="0"/>
              <a:t>Лояльность — как работать с базой клиентов, чтобы они возвращались. Программы лояльности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924944"/>
            <a:ext cx="18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b="1" dirty="0">
                <a:solidFill>
                  <a:srgbClr val="00FF00"/>
                </a:solidFill>
              </a:rPr>
              <a:t>7 мая 2021 г.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54726" y="2820468"/>
            <a:ext cx="57657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Обратная связь. Контроль качества продукта, сервиса, удобства на всех этапах совершения заказа. Правильная работа с отзывами</a:t>
            </a:r>
          </a:p>
        </p:txBody>
      </p:sp>
    </p:spTree>
    <p:extLst>
      <p:ext uri="{BB962C8B-B14F-4D97-AF65-F5344CB8AC3E}">
        <p14:creationId xmlns:p14="http://schemas.microsoft.com/office/powerpoint/2010/main" val="1549051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171</Words>
  <Application>Microsoft Office PowerPoint</Application>
  <PresentationFormat>Экран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Company>МСАЖКХ РТ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2</cp:revision>
  <dcterms:created xsi:type="dcterms:W3CDTF">2021-03-22T07:22:15Z</dcterms:created>
  <dcterms:modified xsi:type="dcterms:W3CDTF">2021-03-22T07:40:02Z</dcterms:modified>
</cp:coreProperties>
</file>