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7" autoAdjust="0"/>
    <p:restoredTop sz="94727" autoAdjust="0"/>
  </p:normalViewPr>
  <p:slideViewPr>
    <p:cSldViewPr>
      <p:cViewPr varScale="1">
        <p:scale>
          <a:sx n="68" d="100"/>
          <a:sy n="68" d="100"/>
        </p:scale>
        <p:origin x="-12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nakayevo.tatarstan.ru/rus/novosti-594384.htm?pub_id=30062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hlinkClick r:id="rId2" tooltip="22 февраля 2015 года в п.г.т. Актюбинский состоялся IV сельская спартакиада среди молодёжи."/>
              </a:rPr>
              <a:t>22 февраля 2015 года в п.г.т. Актюбинский состоялся IV сельская спартакиада среди молодёжи</a:t>
            </a:r>
            <a:r>
              <a:rPr lang="ru-RU" sz="1600" b="1" dirty="0" smtClean="0"/>
              <a:t>.</a:t>
            </a:r>
            <a:endParaRPr lang="ru-RU" sz="16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54691" y="1831995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357298"/>
            <a:ext cx="72152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От нашего сельского поселения приняла участие команда, в составе 30 человек. В общекомандном зачёте 8ое место.  </a:t>
            </a:r>
            <a:br>
              <a:rPr lang="ru-RU" dirty="0" smtClean="0"/>
            </a:br>
            <a:r>
              <a:rPr lang="ru-RU" dirty="0" smtClean="0"/>
              <a:t>Нашим спортсменам, принявшим участие в этой спартакиаде, выражаем свою благодарность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И.о. Главы Чалпинского СП:                                     </a:t>
            </a:r>
            <a:r>
              <a:rPr lang="ru-RU" dirty="0" err="1" smtClean="0"/>
              <a:t>Р.Х.Магдиев</a:t>
            </a:r>
            <a:endParaRPr lang="ru-RU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</Words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22 февраля 2015 года в п.г.т. Актюбинский состоялся IV сельская спартакиада среди молодёжи.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 февраля 2015 года в п.г.т. Актюбинский состоялся IV сельская спартакиада среди молодёжи.</dc:title>
  <dc:creator>User</dc:creator>
  <cp:lastModifiedBy>User</cp:lastModifiedBy>
  <cp:revision>5</cp:revision>
  <dcterms:created xsi:type="dcterms:W3CDTF">2015-03-05T04:31:10Z</dcterms:created>
  <dcterms:modified xsi:type="dcterms:W3CDTF">2015-03-05T04:56:33Z</dcterms:modified>
</cp:coreProperties>
</file>