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23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05.03.2015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05.03.2015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05.03.2015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05.03.2015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05.03.2015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05.03.2015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05.03.2015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1800" dirty="0" smtClean="0"/>
              <a:t>Турнир по волейболу среди мужских команд, посвященному новому 2015 году.</a:t>
            </a:r>
            <a:endParaRPr lang="ru-RU" sz="1800" dirty="0"/>
          </a:p>
        </p:txBody>
      </p:sp>
      <p:pic>
        <p:nvPicPr>
          <p:cNvPr id="1027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554691" y="1600200"/>
            <a:ext cx="6034617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753600" cy="731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753600" cy="731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4463" y="0"/>
            <a:ext cx="6896100" cy="975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12</Words>
  <PresentationFormat>Экран (4:3)</PresentationFormat>
  <Paragraphs>1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Тема Office</vt:lpstr>
      <vt:lpstr>Турнир по волейболу среди мужских команд, посвященному новому 2015 году.</vt:lpstr>
      <vt:lpstr>Слайд 2</vt:lpstr>
      <vt:lpstr>Слайд 3</vt:lpstr>
      <vt:lpstr>Слайд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Турнир по волейболу среди мужских команд, посвященному новому 2015 году.</dc:title>
  <dc:creator>User</dc:creator>
  <cp:lastModifiedBy>User</cp:lastModifiedBy>
  <cp:revision>4</cp:revision>
  <dcterms:created xsi:type="dcterms:W3CDTF">2015-03-05T05:17:43Z</dcterms:created>
  <dcterms:modified xsi:type="dcterms:W3CDTF">2015-03-05T05:30:44Z</dcterms:modified>
</cp:coreProperties>
</file>