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DFD2-089C-436B-9158-31DD6061B92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649B-A182-42CB-9426-84C3492D08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DFD2-089C-436B-9158-31DD6061B92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649B-A182-42CB-9426-84C3492D08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DFD2-089C-436B-9158-31DD6061B92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649B-A182-42CB-9426-84C3492D08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DFD2-089C-436B-9158-31DD6061B92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649B-A182-42CB-9426-84C3492D08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DFD2-089C-436B-9158-31DD6061B92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649B-A182-42CB-9426-84C3492D08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DFD2-089C-436B-9158-31DD6061B92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649B-A182-42CB-9426-84C3492D08D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DFD2-089C-436B-9158-31DD6061B92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649B-A182-42CB-9426-84C3492D08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DFD2-089C-436B-9158-31DD6061B92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649B-A182-42CB-9426-84C3492D08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DFD2-089C-436B-9158-31DD6061B92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649B-A182-42CB-9426-84C3492D08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DFD2-089C-436B-9158-31DD6061B92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649B-A182-42CB-9426-84C3492D08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DFD2-089C-436B-9158-31DD6061B92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649B-A182-42CB-9426-84C3492D08D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AADFD2-089C-436B-9158-31DD6061B927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43E649B-A182-42CB-9426-84C3492D08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908720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Вручение юбилейных медалей "70 лет Победы в Великой Отечественной войне 1941-1945гг". Презентация книги "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Урсаем-гомер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бишегем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дмин\Desktop\для сайта\DSCF203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704289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4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esktop\для сайта\DSCF20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для сайта\DSCF2002 (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764569" cy="50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2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для сайта\DSCF20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81675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06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esktop\для сайта\DSCF2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5112568" cy="568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3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esktop\для сайта\DSCF20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для сайта\DSCF20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43271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для сайта\DSCF204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6552728" cy="491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94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для книги фон\DSCF204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33670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7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\Desktop\для сайта\DSCF203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3888432" cy="524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1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</TotalTime>
  <Words>19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5</cp:revision>
  <dcterms:created xsi:type="dcterms:W3CDTF">2015-03-24T06:32:55Z</dcterms:created>
  <dcterms:modified xsi:type="dcterms:W3CDTF">2015-03-30T07:20:23Z</dcterms:modified>
</cp:coreProperties>
</file>