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Autofit/>
          </a:bodyPr>
          <a:lstStyle/>
          <a:p>
            <a:r>
              <a:rPr lang="ru-RU" b="1" dirty="0" smtClean="0"/>
              <a:t>Торжественный митинг, посвященный 70-летию Победы в ВОВ в </a:t>
            </a:r>
            <a:r>
              <a:rPr lang="ru-RU" b="1" dirty="0" err="1" smtClean="0"/>
              <a:t>д.Муслюмово</a:t>
            </a:r>
            <a:r>
              <a:rPr lang="ru-RU" b="1" dirty="0" smtClean="0"/>
              <a:t> 07.05.2015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771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ля сайта 9 мая\DSCF21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76456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3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ля сайта 9 мая\DSCF21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755192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6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ля сайта 9 мая\DSCF217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2229"/>
            <a:ext cx="7128791" cy="55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2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ля сайта 9 мая\DSCF21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35635"/>
            <a:ext cx="6696744" cy="61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0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для сайта 9 мая\DSCF21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85757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2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ля сайта 9 мая\DSCF21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763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4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для сайта 9 мая\DSCF21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1774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96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11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Торжественный митинг, посвященный 70-летию Победы в ВОВ в д.Муслюмово 07.05.2015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Торжественный митинг, посвященный 70-летию Победы в ВОВ в д.Муслюмово 07.05.2015</dc:title>
  <dc:creator>админ</dc:creator>
  <cp:lastModifiedBy>админ</cp:lastModifiedBy>
  <cp:revision>2</cp:revision>
  <dcterms:created xsi:type="dcterms:W3CDTF">2015-05-14T10:12:07Z</dcterms:created>
  <dcterms:modified xsi:type="dcterms:W3CDTF">2015-05-14T10:17:58Z</dcterms:modified>
</cp:coreProperties>
</file>