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A38E-D91E-43CA-A69D-C722EE795335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1F6D-6D24-42A1-813F-E045F25D1A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000527"/>
          </a:xfrm>
        </p:spPr>
        <p:txBody>
          <a:bodyPr/>
          <a:lstStyle/>
          <a:p>
            <a:r>
              <a:rPr lang="ru-RU" dirty="0" smtClean="0"/>
              <a:t>НИКТО НЕ ЗАБЫТ, </a:t>
            </a:r>
            <a:br>
              <a:rPr lang="ru-RU" dirty="0" smtClean="0"/>
            </a:br>
            <a:r>
              <a:rPr lang="ru-RU" dirty="0" smtClean="0"/>
              <a:t>НИЧТО НЕ ЗАБЫТО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" y="532106"/>
            <a:ext cx="8413462" cy="5594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3214710"/>
          </a:xfrm>
        </p:spPr>
        <p:txBody>
          <a:bodyPr>
            <a:normAutofit/>
          </a:bodyPr>
          <a:lstStyle/>
          <a:p>
            <a:r>
              <a:rPr lang="ru-RU" sz="6000" smtClean="0"/>
              <a:t>НИЗКИЙ ВАМ ПОКЛОН, ДОРОГИЕ НАШИ ВЕТЕРАНЫ!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73092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61686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" y="532106"/>
            <a:ext cx="8413462" cy="5594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307765" cy="5523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16317"/>
            <a:ext cx="8286808" cy="5509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95" y="389230"/>
            <a:ext cx="8628347" cy="5736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_2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557481" cy="5689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2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823" y="698542"/>
            <a:ext cx="8163143" cy="54276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НИКТО НЕ ЗАБЫТ,  НИЧТО НЕ ЗАБЫТО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НИЗКИЙ ВАМ ПОКЛОН, ДОРОГИЕ НАШИ ВЕТЕРАНЫ!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ЗАБЫТ,  НИЧТО НЕ ЗАБЫТО</dc:title>
  <dc:creator>Sarly</dc:creator>
  <cp:lastModifiedBy>Sarly</cp:lastModifiedBy>
  <cp:revision>2</cp:revision>
  <dcterms:created xsi:type="dcterms:W3CDTF">2015-05-18T11:16:43Z</dcterms:created>
  <dcterms:modified xsi:type="dcterms:W3CDTF">2015-05-18T11:29:31Z</dcterms:modified>
</cp:coreProperties>
</file>