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58" r:id="rId3"/>
    <p:sldId id="261" r:id="rId4"/>
    <p:sldId id="260" r:id="rId5"/>
    <p:sldId id="257" r:id="rId6"/>
    <p:sldId id="259" r:id="rId7"/>
    <p:sldId id="256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34" y="-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294CA-417F-4DC4-B297-8019F66BA028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0A294-C2FE-4957-BD01-959B0E8AFE09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294CA-417F-4DC4-B297-8019F66BA028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0A294-C2FE-4957-BD01-959B0E8AFE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294CA-417F-4DC4-B297-8019F66BA028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0A294-C2FE-4957-BD01-959B0E8AFE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294CA-417F-4DC4-B297-8019F66BA028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0A294-C2FE-4957-BD01-959B0E8AFE0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294CA-417F-4DC4-B297-8019F66BA028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0A294-C2FE-4957-BD01-959B0E8AFE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294CA-417F-4DC4-B297-8019F66BA028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0A294-C2FE-4957-BD01-959B0E8AFE0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294CA-417F-4DC4-B297-8019F66BA028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0A294-C2FE-4957-BD01-959B0E8AFE09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294CA-417F-4DC4-B297-8019F66BA028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0A294-C2FE-4957-BD01-959B0E8AFE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294CA-417F-4DC4-B297-8019F66BA028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0A294-C2FE-4957-BD01-959B0E8AFE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294CA-417F-4DC4-B297-8019F66BA028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0A294-C2FE-4957-BD01-959B0E8AFE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294CA-417F-4DC4-B297-8019F66BA028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0A294-C2FE-4957-BD01-959B0E8AFE09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83294CA-417F-4DC4-B297-8019F66BA028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CF0A294-C2FE-4957-BD01-959B0E8AFE0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332656"/>
            <a:ext cx="7272808" cy="1143000"/>
          </a:xfrm>
          <a:effectLst/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sz="28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effectLst/>
              </a:rPr>
              <a:t>МКУ «Управление  образования исполнительного комитета </a:t>
            </a:r>
            <a:r>
              <a:rPr lang="ru-RU" sz="280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effectLst/>
              </a:rPr>
              <a:t>Азнакаевского</a:t>
            </a:r>
            <a:r>
              <a:rPr lang="ru-RU" sz="28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effectLst/>
              </a:rPr>
              <a:t> муниципального района»</a:t>
            </a:r>
            <a:endParaRPr lang="ru-RU" sz="280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ysClr val="windowText" lastClr="000000"/>
              </a:solidFill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2852936"/>
            <a:ext cx="8229600" cy="252027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Победители конкурса творческих 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работ</a:t>
            </a:r>
          </a:p>
          <a:p>
            <a:pPr marL="0" indent="0" algn="ctr">
              <a:buNone/>
            </a:pP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антикоррупционной  направленности </a:t>
            </a:r>
          </a:p>
          <a:p>
            <a:pPr marL="0" indent="0" algn="ctr">
              <a:buNone/>
            </a:pP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Номинация «Плакат»</a:t>
            </a:r>
          </a:p>
          <a:p>
            <a:pPr marL="0" indent="0" algn="ctr">
              <a:buNone/>
            </a:pP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635896" y="5588447"/>
            <a:ext cx="2286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r>
              <a:rPr lang="ru-RU" sz="22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</a:rPr>
              <a:t>г.Азнакаево</a:t>
            </a:r>
            <a:r>
              <a:rPr lang="ru-RU" sz="22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</a:rPr>
              <a:t>, 2022 г.</a:t>
            </a:r>
            <a:endParaRPr lang="ru-RU" sz="22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8927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188640"/>
            <a:ext cx="8424936" cy="1143000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dirty="0" smtClean="0"/>
              <a:t>Миннибаева  Сабина, 3 класс              МБОУ «</a:t>
            </a:r>
            <a:r>
              <a:rPr lang="ru-RU" dirty="0" smtClean="0"/>
              <a:t>Лицей №</a:t>
            </a:r>
            <a:r>
              <a:rPr lang="ru-RU" dirty="0" smtClean="0"/>
              <a:t>4 </a:t>
            </a:r>
            <a:r>
              <a:rPr lang="ru-RU" dirty="0" err="1" smtClean="0"/>
              <a:t>г.Азнакаево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6146" name="Picture 2" descr="E:\Скаченное\IMG_20221025_174356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47664" y="1556792"/>
            <a:ext cx="5976664" cy="4479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491880" y="6088559"/>
            <a:ext cx="228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r>
              <a:rPr lang="ru-RU" sz="4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</a:rPr>
              <a:t>1  место</a:t>
            </a:r>
            <a:endParaRPr lang="ru-RU" sz="40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5341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80920" cy="1143000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dirty="0" smtClean="0"/>
              <a:t>Хасанова  Индира, 3 класс                     МБОУ «Лицей №4 </a:t>
            </a:r>
            <a:r>
              <a:rPr lang="ru-RU" dirty="0" err="1" smtClean="0"/>
              <a:t>г.Азнакаево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4098" name="Picture 2" descr="E:\Скаченное\IMG_20221025_174336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35696" y="1628800"/>
            <a:ext cx="5544616" cy="4155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442793" y="5949280"/>
            <a:ext cx="228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r>
              <a:rPr lang="ru-RU" sz="4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</a:rPr>
              <a:t>2</a:t>
            </a:r>
            <a:r>
              <a:rPr lang="ru-RU" sz="4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</a:rPr>
              <a:t>  место</a:t>
            </a:r>
            <a:endParaRPr lang="ru-RU" sz="40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8882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0283" y="980728"/>
            <a:ext cx="4752528" cy="1143000"/>
          </a:xfrm>
        </p:spPr>
        <p:txBody>
          <a:bodyPr>
            <a:normAutofit fontScale="90000"/>
          </a:bodyPr>
          <a:lstStyle/>
          <a:p>
            <a:pPr marL="0" indent="0" algn="l">
              <a:buNone/>
            </a:pPr>
            <a:r>
              <a:rPr lang="ru-RU" dirty="0" smtClean="0"/>
              <a:t>Моисеев </a:t>
            </a:r>
            <a:r>
              <a:rPr lang="ru-RU" dirty="0" err="1" smtClean="0"/>
              <a:t>Радмир</a:t>
            </a:r>
            <a:r>
              <a:rPr lang="ru-RU" dirty="0" smtClean="0"/>
              <a:t>,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3 </a:t>
            </a:r>
            <a:r>
              <a:rPr lang="ru-RU" dirty="0" smtClean="0"/>
              <a:t>класс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МБОУ </a:t>
            </a:r>
            <a:r>
              <a:rPr lang="ru-RU" dirty="0" smtClean="0"/>
              <a:t>«Лицей№4 </a:t>
            </a:r>
            <a:r>
              <a:rPr lang="ru-RU" dirty="0" err="1" smtClean="0"/>
              <a:t>г.Азнакаево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5122" name="Picture 2" descr="E:\Скаченное\IMG_20221025_174346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923929" y="1124745"/>
            <a:ext cx="5688630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987824" y="6021288"/>
            <a:ext cx="228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r>
              <a:rPr lang="ru-RU" sz="4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</a:rPr>
              <a:t>3</a:t>
            </a:r>
            <a:r>
              <a:rPr lang="ru-RU" sz="4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</a:rPr>
              <a:t>  место</a:t>
            </a:r>
            <a:endParaRPr lang="ru-RU" sz="40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1190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404664"/>
            <a:ext cx="8712968" cy="2016224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dirty="0" smtClean="0"/>
              <a:t>Шакиров </a:t>
            </a:r>
            <a:r>
              <a:rPr lang="ru-RU" dirty="0" err="1" smtClean="0"/>
              <a:t>Самат</a:t>
            </a:r>
            <a:r>
              <a:rPr lang="ru-RU" dirty="0" smtClean="0"/>
              <a:t>, 6 класс                       МБОУ «СОШ </a:t>
            </a:r>
            <a:r>
              <a:rPr lang="ru-RU" dirty="0" err="1" smtClean="0"/>
              <a:t>с.Чубар-Абдуллово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2050" name="Picture 2" descr="E:\Скаченное\IMG_20221025_174306.jpg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3535"/>
          <a:stretch/>
        </p:blipFill>
        <p:spPr bwMode="auto">
          <a:xfrm>
            <a:off x="1743189" y="1844824"/>
            <a:ext cx="6082522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491880" y="6088559"/>
            <a:ext cx="228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r>
              <a:rPr lang="ru-RU" sz="4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</a:rPr>
              <a:t>1  место</a:t>
            </a:r>
            <a:endParaRPr lang="ru-RU" sz="40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2995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512" y="0"/>
            <a:ext cx="8352928" cy="1143000"/>
          </a:xfrm>
        </p:spPr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ru-RU" dirty="0" smtClean="0"/>
              <a:t>Андреева  Валерия, 5 класс                  МБОУ «СОШ №5 </a:t>
            </a:r>
            <a:r>
              <a:rPr lang="ru-RU" dirty="0" err="1" smtClean="0"/>
              <a:t>г.Азнакаево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3074" name="Picture 2" descr="E:\Скаченное\IMG_20221025_174318.jpg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8"/>
          <a:stretch/>
        </p:blipFill>
        <p:spPr bwMode="auto">
          <a:xfrm>
            <a:off x="1403648" y="1412776"/>
            <a:ext cx="6790068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491880" y="6088559"/>
            <a:ext cx="228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r>
              <a:rPr lang="ru-RU" sz="4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</a:rPr>
              <a:t>2</a:t>
            </a:r>
            <a:r>
              <a:rPr lang="ru-RU" sz="4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</a:rPr>
              <a:t>  место</a:t>
            </a:r>
            <a:endParaRPr lang="ru-RU" sz="40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7635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08912" cy="1359024"/>
          </a:xfrm>
        </p:spPr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ru-RU" dirty="0" smtClean="0"/>
              <a:t>Мирошниченко Артур,  7 класс МБОУ «</a:t>
            </a:r>
            <a:r>
              <a:rPr lang="ru-RU" dirty="0" smtClean="0"/>
              <a:t>Лицей №</a:t>
            </a:r>
            <a:r>
              <a:rPr lang="ru-RU" dirty="0" smtClean="0"/>
              <a:t>4 </a:t>
            </a:r>
            <a:r>
              <a:rPr lang="ru-RU" dirty="0" err="1" smtClean="0"/>
              <a:t>г.Азнакаево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1026" name="Picture 2" descr="E:\Скаченное\IMG_20221025_174257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91680" y="1628800"/>
            <a:ext cx="6052837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491880" y="6088559"/>
            <a:ext cx="228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r>
              <a:rPr lang="ru-RU" sz="4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</a:rPr>
              <a:t>3</a:t>
            </a:r>
            <a:r>
              <a:rPr lang="ru-RU" sz="4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</a:rPr>
              <a:t>  место</a:t>
            </a:r>
            <a:endParaRPr lang="ru-RU" sz="40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262070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</TotalTime>
  <Words>99</Words>
  <Application>Microsoft Office PowerPoint</Application>
  <PresentationFormat>Экран (4:3)</PresentationFormat>
  <Paragraphs>17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Воздушный поток</vt:lpstr>
      <vt:lpstr>МКУ «Управление  образования исполнительного комитета Азнакаевского муниципального района»</vt:lpstr>
      <vt:lpstr>Миннибаева  Сабина, 3 класс              МБОУ «Лицей №4 г.Азнакаево»</vt:lpstr>
      <vt:lpstr>Хасанова  Индира, 3 класс                     МБОУ «Лицей №4 г.Азнакаево»</vt:lpstr>
      <vt:lpstr>Моисеев Радмир,  3 класс  МБОУ «Лицей№4 г.Азнакаево»</vt:lpstr>
      <vt:lpstr>Шакиров Самат, 6 класс                       МБОУ «СОШ с.Чубар-Абдуллово»</vt:lpstr>
      <vt:lpstr>Андреева  Валерия, 5 класс                  МБОУ «СОШ №5 г.Азнакаево»</vt:lpstr>
      <vt:lpstr>Мирошниченко Артур,  7 класс МБОУ «Лицей №4 г.Азнакаево»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5</cp:revision>
  <dcterms:created xsi:type="dcterms:W3CDTF">2022-11-29T19:40:42Z</dcterms:created>
  <dcterms:modified xsi:type="dcterms:W3CDTF">2022-11-29T20:06:06Z</dcterms:modified>
</cp:coreProperties>
</file>