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  <p:sldMasterId id="2147483720" r:id="rId2"/>
  </p:sldMasterIdLst>
  <p:notesMasterIdLst>
    <p:notesMasterId r:id="rId4"/>
  </p:notesMasterIdLst>
  <p:handoutMasterIdLst>
    <p:handoutMasterId r:id="rId5"/>
  </p:handoutMasterIdLst>
  <p:sldIdLst>
    <p:sldId id="3818" r:id="rId3"/>
  </p:sldIdLst>
  <p:sldSz cx="20104100" cy="11309350"/>
  <p:notesSz cx="9947275" cy="68151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2" userDrawn="1">
          <p15:clr>
            <a:srgbClr val="A4A3A4"/>
          </p15:clr>
        </p15:guide>
        <p15:guide id="2" pos="633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212850"/>
    <a:srgbClr val="EB6022"/>
    <a:srgbClr val="DEDFE5"/>
    <a:srgbClr val="D7E4BD"/>
    <a:srgbClr val="C3D69B"/>
    <a:srgbClr val="F6A967"/>
    <a:srgbClr val="BBBBBB"/>
    <a:srgbClr val="005C8B"/>
    <a:srgbClr val="428B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433" autoAdjust="0"/>
  </p:normalViewPr>
  <p:slideViewPr>
    <p:cSldViewPr>
      <p:cViewPr varScale="1">
        <p:scale>
          <a:sx n="71" d="100"/>
          <a:sy n="71" d="100"/>
        </p:scale>
        <p:origin x="288" y="84"/>
      </p:cViewPr>
      <p:guideLst>
        <p:guide orient="horz" pos="3562"/>
        <p:guide pos="6332"/>
      </p:guideLst>
    </p:cSldViewPr>
  </p:slideViewPr>
  <p:outlineViewPr>
    <p:cViewPr>
      <p:scale>
        <a:sx n="33" d="100"/>
        <a:sy n="33" d="100"/>
      </p:scale>
      <p:origin x="0" y="-69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4" d="100"/>
          <a:sy n="114" d="100"/>
        </p:scale>
        <p:origin x="2100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3"/>
            <a:ext cx="4311069" cy="340599"/>
          </a:xfrm>
          <a:prstGeom prst="rect">
            <a:avLst/>
          </a:prstGeom>
        </p:spPr>
        <p:txBody>
          <a:bodyPr vert="horz" lIns="91224" tIns="45611" rIns="91224" bIns="456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34621" y="3"/>
            <a:ext cx="4311069" cy="340599"/>
          </a:xfrm>
          <a:prstGeom prst="rect">
            <a:avLst/>
          </a:prstGeom>
        </p:spPr>
        <p:txBody>
          <a:bodyPr vert="horz" lIns="91224" tIns="45611" rIns="91224" bIns="45611" rtlCol="0"/>
          <a:lstStyle>
            <a:lvl1pPr algn="r">
              <a:defRPr sz="1200"/>
            </a:lvl1pPr>
          </a:lstStyle>
          <a:p>
            <a:fld id="{250C7CB5-59E6-418A-B628-F8C9B94037FF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7" y="6472952"/>
            <a:ext cx="4311069" cy="340599"/>
          </a:xfrm>
          <a:prstGeom prst="rect">
            <a:avLst/>
          </a:prstGeom>
        </p:spPr>
        <p:txBody>
          <a:bodyPr vert="horz" lIns="91224" tIns="45611" rIns="91224" bIns="456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34621" y="6472952"/>
            <a:ext cx="4311069" cy="340599"/>
          </a:xfrm>
          <a:prstGeom prst="rect">
            <a:avLst/>
          </a:prstGeom>
        </p:spPr>
        <p:txBody>
          <a:bodyPr vert="horz" lIns="91224" tIns="45611" rIns="91224" bIns="45611" rtlCol="0" anchor="b"/>
          <a:lstStyle>
            <a:lvl1pPr algn="r">
              <a:defRPr sz="1200"/>
            </a:lvl1pPr>
          </a:lstStyle>
          <a:p>
            <a:fld id="{421806B0-6340-4917-9EB0-AC012F15AB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340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25"/>
            <a:ext cx="4310694" cy="341522"/>
          </a:xfrm>
          <a:prstGeom prst="rect">
            <a:avLst/>
          </a:prstGeom>
        </p:spPr>
        <p:txBody>
          <a:bodyPr vert="horz" lIns="48560" tIns="24279" rIns="48560" bIns="24279" rtlCol="0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4229" y="25"/>
            <a:ext cx="4310694" cy="341522"/>
          </a:xfrm>
          <a:prstGeom prst="rect">
            <a:avLst/>
          </a:prstGeom>
        </p:spPr>
        <p:txBody>
          <a:bodyPr vert="horz" lIns="48560" tIns="24279" rIns="48560" bIns="24279" rtlCol="0"/>
          <a:lstStyle>
            <a:lvl1pPr algn="r">
              <a:defRPr sz="600"/>
            </a:lvl1pPr>
          </a:lstStyle>
          <a:p>
            <a:fld id="{11415E88-8FDD-49A5-B542-5ED6E1B42B79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30525" y="850900"/>
            <a:ext cx="4086225" cy="2300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8560" tIns="24279" rIns="48560" bIns="2427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438" y="3279399"/>
            <a:ext cx="7958447" cy="2684345"/>
          </a:xfrm>
          <a:prstGeom prst="rect">
            <a:avLst/>
          </a:prstGeom>
        </p:spPr>
        <p:txBody>
          <a:bodyPr vert="horz" lIns="48560" tIns="24279" rIns="48560" bIns="2427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6473639"/>
            <a:ext cx="4310694" cy="341522"/>
          </a:xfrm>
          <a:prstGeom prst="rect">
            <a:avLst/>
          </a:prstGeom>
        </p:spPr>
        <p:txBody>
          <a:bodyPr vert="horz" lIns="48560" tIns="24279" rIns="48560" bIns="24279" rtlCol="0" anchor="b"/>
          <a:lstStyle>
            <a:lvl1pPr algn="l">
              <a:defRPr sz="6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4229" y="6473639"/>
            <a:ext cx="4310694" cy="341522"/>
          </a:xfrm>
          <a:prstGeom prst="rect">
            <a:avLst/>
          </a:prstGeom>
        </p:spPr>
        <p:txBody>
          <a:bodyPr vert="horz" lIns="48560" tIns="24279" rIns="48560" bIns="24279" rtlCol="0" anchor="b"/>
          <a:lstStyle>
            <a:lvl1pPr algn="r">
              <a:defRPr sz="600"/>
            </a:lvl1pPr>
          </a:lstStyle>
          <a:p>
            <a:fld id="{9713E870-A7BB-4D18-A646-869F368C68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907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50" b="1" i="0">
                <a:solidFill>
                  <a:srgbClr val="494949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5C718-7E15-474D-ACFF-B2D3F6A1A4E7}" type="datetime1">
              <a:rPr lang="en-US" smtClean="0"/>
              <a:t>9/26/2023</a:t>
            </a:fld>
            <a:endParaRPr lang="en-US"/>
          </a:p>
        </p:txBody>
      </p:sp>
      <p:sp>
        <p:nvSpPr>
          <p:cNvPr id="6" name="Номер слайда 10"/>
          <p:cNvSpPr txBox="1">
            <a:spLocks/>
          </p:cNvSpPr>
          <p:nvPr userDrawn="1"/>
        </p:nvSpPr>
        <p:spPr>
          <a:xfrm>
            <a:off x="19473545" y="10755417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>
            <a:spLocks noChangeAspect="1"/>
          </p:cNvSpPr>
          <p:nvPr userDrawn="1"/>
        </p:nvSpPr>
        <p:spPr>
          <a:xfrm>
            <a:off x="18609856" y="168275"/>
            <a:ext cx="1155328" cy="1152000"/>
          </a:xfrm>
          <a:prstGeom prst="rect">
            <a:avLst/>
          </a:prstGeom>
          <a:blipFill>
            <a:blip r:embed="rId2" cstate="email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Номер слайда 10"/>
          <p:cNvSpPr txBox="1">
            <a:spLocks/>
          </p:cNvSpPr>
          <p:nvPr userDrawn="1"/>
        </p:nvSpPr>
        <p:spPr>
          <a:xfrm>
            <a:off x="18891250" y="10760075"/>
            <a:ext cx="914399" cy="381000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4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4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63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>
            <a:spLocks noChangeAspect="1"/>
          </p:cNvSpPr>
          <p:nvPr userDrawn="1"/>
        </p:nvSpPr>
        <p:spPr>
          <a:xfrm>
            <a:off x="18609856" y="168275"/>
            <a:ext cx="1155328" cy="1152000"/>
          </a:xfrm>
          <a:prstGeom prst="rect">
            <a:avLst/>
          </a:prstGeom>
          <a:blipFill>
            <a:blip r:embed="rId2" cstate="email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Номер слайда 10"/>
          <p:cNvSpPr txBox="1">
            <a:spLocks/>
          </p:cNvSpPr>
          <p:nvPr userDrawn="1"/>
        </p:nvSpPr>
        <p:spPr>
          <a:xfrm>
            <a:off x="18891250" y="10760075"/>
            <a:ext cx="914399" cy="381000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4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4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05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>
            <a:spLocks noChangeAspect="1"/>
          </p:cNvSpPr>
          <p:nvPr userDrawn="1"/>
        </p:nvSpPr>
        <p:spPr>
          <a:xfrm>
            <a:off x="18609856" y="168275"/>
            <a:ext cx="1155328" cy="1152000"/>
          </a:xfrm>
          <a:prstGeom prst="rect">
            <a:avLst/>
          </a:prstGeom>
          <a:blipFill>
            <a:blip r:embed="rId2" cstate="email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Номер слайда 10"/>
          <p:cNvSpPr txBox="1">
            <a:spLocks/>
          </p:cNvSpPr>
          <p:nvPr userDrawn="1"/>
        </p:nvSpPr>
        <p:spPr>
          <a:xfrm>
            <a:off x="18891250" y="10760075"/>
            <a:ext cx="914399" cy="381000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4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4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164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3013" y="1851025"/>
            <a:ext cx="15078075" cy="39370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3013" y="5940425"/>
            <a:ext cx="15078075" cy="27305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9D12C6BC-D002-4FE5-BF2D-9E1EAF8DD91C}" type="datetime1">
              <a:rPr lang="en-US" smtClean="0"/>
              <a:t>9/26/2023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2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713" y="601663"/>
            <a:ext cx="17338675" cy="218598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2713" y="3009900"/>
            <a:ext cx="17338675" cy="7177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FBF16D4C-6747-4947-B5DB-C2B3D8ED3CA4}" type="datetime1">
              <a:rPr lang="en-US" smtClean="0"/>
              <a:t>9/26/2023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4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819400"/>
            <a:ext cx="17340263" cy="47037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7567613"/>
            <a:ext cx="17340263" cy="24749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BB9B9A02-8192-4EBC-8DFE-405B324AED82}" type="datetime1">
              <a:rPr lang="en-US" smtClean="0"/>
              <a:t>9/26/2023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64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713" y="601663"/>
            <a:ext cx="17338675" cy="218598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382713" y="3009900"/>
            <a:ext cx="8593137" cy="7177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128250" y="3009900"/>
            <a:ext cx="8593138" cy="7177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C530BAB3-D662-4C27-AD99-D2248F6901EF}" type="datetime1">
              <a:rPr lang="en-US" smtClean="0"/>
              <a:t>9/26/2023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8876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4300" y="601663"/>
            <a:ext cx="17340263" cy="218598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84300" y="2771775"/>
            <a:ext cx="8505825" cy="1358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384300" y="4130675"/>
            <a:ext cx="8505825" cy="60769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177463" y="2771775"/>
            <a:ext cx="8547100" cy="1358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0177463" y="4130675"/>
            <a:ext cx="8547100" cy="60769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BD9A73CA-C501-4BD1-92A3-85A401F862C9}" type="datetime1">
              <a:rPr lang="en-US" smtClean="0"/>
              <a:t>9/26/2023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6216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713" y="601663"/>
            <a:ext cx="17338675" cy="218598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144CC30F-5FA7-4F61-AA69-2DD76B239599}" type="datetime1">
              <a:rPr lang="en-US" smtClean="0"/>
              <a:t>9/26/2023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8432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726C3FBB-835F-4697-882D-E483C2C0D972}" type="datetime1">
              <a:rPr lang="en-US" smtClean="0"/>
              <a:t>9/26/2023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44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bg object 19"/>
          <p:cNvSpPr/>
          <p:nvPr/>
        </p:nvSpPr>
        <p:spPr>
          <a:xfrm>
            <a:off x="0" y="0"/>
            <a:ext cx="513073" cy="94237"/>
          </a:xfrm>
          <a:prstGeom prst="rect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50" b="1" i="0">
                <a:solidFill>
                  <a:srgbClr val="49494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76EE-BD22-4CF4-A60C-1D14A8365610}" type="datetime1">
              <a:rPr lang="en-US" smtClean="0"/>
              <a:t>9/26/2023</a:t>
            </a:fld>
            <a:endParaRPr lang="en-US"/>
          </a:p>
        </p:txBody>
      </p:sp>
      <p:sp>
        <p:nvSpPr>
          <p:cNvPr id="9" name="Номер слайда 10"/>
          <p:cNvSpPr txBox="1">
            <a:spLocks/>
          </p:cNvSpPr>
          <p:nvPr userDrawn="1"/>
        </p:nvSpPr>
        <p:spPr>
          <a:xfrm>
            <a:off x="19473545" y="10768669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bg object 18">
            <a:extLst>
              <a:ext uri="{FF2B5EF4-FFF2-40B4-BE49-F238E27FC236}">
                <a16:creationId xmlns="" xmlns:a16="http://schemas.microsoft.com/office/drawing/2014/main" id="{4846333E-98D9-EA48-9106-2B18CD6BA9EF}"/>
              </a:ext>
            </a:extLst>
          </p:cNvPr>
          <p:cNvSpPr/>
          <p:nvPr userDrawn="1"/>
        </p:nvSpPr>
        <p:spPr>
          <a:xfrm>
            <a:off x="18815050" y="396874"/>
            <a:ext cx="1066800" cy="1023245"/>
          </a:xfrm>
          <a:prstGeom prst="rect">
            <a:avLst/>
          </a:prstGeom>
          <a:blipFill>
            <a:blip r:embed="rId3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4300" y="754063"/>
            <a:ext cx="6484938" cy="263842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47100" y="1628775"/>
            <a:ext cx="10177463" cy="80359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84300" y="3392488"/>
            <a:ext cx="6484938" cy="6286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BF233517-AF27-44E3-AAB0-7F874AF43D21}" type="datetime1">
              <a:rPr lang="en-US" smtClean="0"/>
              <a:t>9/26/2023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0007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4300" y="754063"/>
            <a:ext cx="6484938" cy="263842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547100" y="1628775"/>
            <a:ext cx="10177463" cy="8035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84300" y="3392488"/>
            <a:ext cx="6484938" cy="6286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A1894F3C-462E-456A-88A6-DE64F9D2711A}" type="datetime1">
              <a:rPr lang="en-US" smtClean="0"/>
              <a:t>9/26/2023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7929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2713" y="601663"/>
            <a:ext cx="17338675" cy="218598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82713" y="3009900"/>
            <a:ext cx="17338675" cy="7177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484CDEC8-33DE-4194-9047-9D40224A8EF1}" type="datetime1">
              <a:rPr lang="en-US" smtClean="0"/>
              <a:t>9/26/2023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0539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387513" y="601663"/>
            <a:ext cx="4333875" cy="95853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82713" y="601663"/>
            <a:ext cx="12852400" cy="9585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82713" y="10482263"/>
            <a:ext cx="4522787" cy="601662"/>
          </a:xfrm>
          <a:prstGeom prst="rect">
            <a:avLst/>
          </a:prstGeom>
        </p:spPr>
        <p:txBody>
          <a:bodyPr/>
          <a:lstStyle/>
          <a:p>
            <a:fld id="{6521C8BB-0DA6-480E-A8A5-A630AFF5AD4B}" type="datetime1">
              <a:rPr lang="en-US" smtClean="0"/>
              <a:t>9/26/2023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659563" y="10482263"/>
            <a:ext cx="6784975" cy="601662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198600" y="10482263"/>
            <a:ext cx="4522788" cy="601662"/>
          </a:xfrm>
          <a:prstGeom prst="rect">
            <a:avLst/>
          </a:prstGeom>
        </p:spPr>
        <p:txBody>
          <a:bodyPr/>
          <a:lstStyle/>
          <a:p>
            <a:fld id="{8340FFEE-F51D-4B22-BC95-A47521AE5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379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g object 16"/>
          <p:cNvSpPr/>
          <p:nvPr userDrawn="1"/>
        </p:nvSpPr>
        <p:spPr>
          <a:xfrm>
            <a:off x="0" y="0"/>
            <a:ext cx="2061690" cy="11308556"/>
          </a:xfrm>
          <a:prstGeom prst="rect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BD51B-024A-4CAF-B5D8-CAA693D6A996}" type="datetime1">
              <a:rPr lang="en-US" smtClean="0"/>
              <a:t>9/26/2023</a:t>
            </a:fld>
            <a:endParaRPr lang="en-US"/>
          </a:p>
        </p:txBody>
      </p:sp>
      <p:sp>
        <p:nvSpPr>
          <p:cNvPr id="6" name="Номер слайда 10"/>
          <p:cNvSpPr txBox="1">
            <a:spLocks/>
          </p:cNvSpPr>
          <p:nvPr userDrawn="1"/>
        </p:nvSpPr>
        <p:spPr>
          <a:xfrm>
            <a:off x="19473545" y="10755417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872333" y="42261"/>
            <a:ext cx="18231767" cy="710516"/>
          </a:xfrm>
          <a:prstGeom prst="rect">
            <a:avLst/>
          </a:prstGeom>
        </p:spPr>
        <p:txBody>
          <a:bodyPr/>
          <a:lstStyle>
            <a:lvl1pPr algn="ctr">
              <a:defRPr lang="ru-RU" altLang="ko-KR" sz="3958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4617" dirty="0">
                <a:latin typeface="Arial" panose="020B0604020202020204" pitchFamily="34" charset="0"/>
                <a:cs typeface="Arial" panose="020B0604020202020204" pitchFamily="34" charset="0"/>
              </a:rPr>
              <a:t>Образец заголовка</a:t>
            </a:r>
            <a:endParaRPr lang="ru-RU" dirty="0"/>
          </a:p>
        </p:txBody>
      </p:sp>
      <p:sp>
        <p:nvSpPr>
          <p:cNvPr id="6" name="Номер слайда 10"/>
          <p:cNvSpPr txBox="1">
            <a:spLocks/>
          </p:cNvSpPr>
          <p:nvPr userDrawn="1"/>
        </p:nvSpPr>
        <p:spPr>
          <a:xfrm>
            <a:off x="19443452" y="10768669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776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872333" y="42261"/>
            <a:ext cx="18231767" cy="710516"/>
          </a:xfrm>
          <a:prstGeom prst="rect">
            <a:avLst/>
          </a:prstGeom>
        </p:spPr>
        <p:txBody>
          <a:bodyPr/>
          <a:lstStyle>
            <a:lvl1pPr algn="ctr">
              <a:defRPr lang="ru-RU" altLang="ko-KR" sz="3958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4617" dirty="0">
                <a:latin typeface="Arial" panose="020B0604020202020204" pitchFamily="34" charset="0"/>
                <a:cs typeface="Arial" panose="020B0604020202020204" pitchFamily="34" charset="0"/>
              </a:rPr>
              <a:t>Образец заголовка</a:t>
            </a:r>
            <a:endParaRPr lang="ru-RU" dirty="0"/>
          </a:p>
        </p:txBody>
      </p:sp>
      <p:sp>
        <p:nvSpPr>
          <p:cNvPr id="4" name="Номер слайда 10"/>
          <p:cNvSpPr txBox="1">
            <a:spLocks/>
          </p:cNvSpPr>
          <p:nvPr userDrawn="1"/>
        </p:nvSpPr>
        <p:spPr>
          <a:xfrm>
            <a:off x="19473545" y="10755417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50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Ввод жиль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25751" y="35595"/>
            <a:ext cx="11847068" cy="746358"/>
          </a:xfrm>
        </p:spPr>
        <p:txBody>
          <a:bodyPr/>
          <a:lstStyle>
            <a:lvl1pPr>
              <a:defRPr>
                <a:solidFill>
                  <a:srgbClr val="2128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8" name="Номер слайда 10"/>
          <p:cNvSpPr txBox="1">
            <a:spLocks/>
          </p:cNvSpPr>
          <p:nvPr userDrawn="1"/>
        </p:nvSpPr>
        <p:spPr>
          <a:xfrm>
            <a:off x="19423850" y="10766046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407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872333" y="42261"/>
            <a:ext cx="18231767" cy="710516"/>
          </a:xfrm>
          <a:prstGeom prst="rect">
            <a:avLst/>
          </a:prstGeom>
        </p:spPr>
        <p:txBody>
          <a:bodyPr/>
          <a:lstStyle>
            <a:lvl1pPr algn="ctr">
              <a:defRPr lang="ru-RU" altLang="ko-KR" sz="3958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4617" dirty="0">
                <a:latin typeface="Arial" panose="020B0604020202020204" pitchFamily="34" charset="0"/>
                <a:cs typeface="Arial" panose="020B0604020202020204" pitchFamily="34" charset="0"/>
              </a:rPr>
              <a:t>Образец заголовка</a:t>
            </a:r>
            <a:endParaRPr lang="ru-RU" dirty="0"/>
          </a:p>
        </p:txBody>
      </p:sp>
      <p:sp>
        <p:nvSpPr>
          <p:cNvPr id="6" name="Номер слайда 10"/>
          <p:cNvSpPr txBox="1">
            <a:spLocks/>
          </p:cNvSpPr>
          <p:nvPr userDrawn="1"/>
        </p:nvSpPr>
        <p:spPr>
          <a:xfrm>
            <a:off x="19443452" y="10766046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183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>
            <a:spLocks noChangeAspect="1"/>
          </p:cNvSpPr>
          <p:nvPr userDrawn="1"/>
        </p:nvSpPr>
        <p:spPr>
          <a:xfrm>
            <a:off x="18609856" y="168275"/>
            <a:ext cx="1155328" cy="1152000"/>
          </a:xfrm>
          <a:prstGeom prst="rect">
            <a:avLst/>
          </a:prstGeom>
          <a:blipFill>
            <a:blip r:embed="rId2" cstate="email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Номер слайда 10"/>
          <p:cNvSpPr txBox="1">
            <a:spLocks/>
          </p:cNvSpPr>
          <p:nvPr userDrawn="1"/>
        </p:nvSpPr>
        <p:spPr>
          <a:xfrm>
            <a:off x="18891250" y="10760075"/>
            <a:ext cx="914399" cy="381000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4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4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199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>
            <a:spLocks noChangeAspect="1"/>
          </p:cNvSpPr>
          <p:nvPr userDrawn="1"/>
        </p:nvSpPr>
        <p:spPr>
          <a:xfrm>
            <a:off x="18609856" y="168275"/>
            <a:ext cx="1155328" cy="1152000"/>
          </a:xfrm>
          <a:prstGeom prst="rect">
            <a:avLst/>
          </a:prstGeom>
          <a:blipFill>
            <a:blip r:embed="rId2" cstate="email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Номер слайда 10"/>
          <p:cNvSpPr txBox="1">
            <a:spLocks/>
          </p:cNvSpPr>
          <p:nvPr userDrawn="1"/>
        </p:nvSpPr>
        <p:spPr>
          <a:xfrm>
            <a:off x="18891250" y="10760075"/>
            <a:ext cx="914399" cy="381000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4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4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998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6"/>
          <p:cNvSpPr/>
          <p:nvPr userDrawn="1"/>
        </p:nvSpPr>
        <p:spPr>
          <a:xfrm>
            <a:off x="0" y="0"/>
            <a:ext cx="2061690" cy="11308556"/>
          </a:xfrm>
          <a:prstGeom prst="rect">
            <a:avLst/>
          </a:prstGeom>
          <a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513073" cy="94237"/>
          </a:xfrm>
          <a:prstGeom prst="rect">
            <a:avLst/>
          </a:prstGeom>
          <a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17266" y="653040"/>
            <a:ext cx="10502900" cy="767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50" b="1" i="0">
                <a:solidFill>
                  <a:srgbClr val="49494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43468" y="3078440"/>
            <a:ext cx="17969230" cy="7371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74183-96DA-4B71-B78C-A72CD62BC922}" type="datetime1">
              <a:rPr lang="en-US" smtClean="0"/>
              <a:t>9/26/2023</a:t>
            </a:fld>
            <a:endParaRPr lang="en-US"/>
          </a:p>
        </p:txBody>
      </p:sp>
      <p:sp>
        <p:nvSpPr>
          <p:cNvPr id="9" name="bg object 18">
            <a:extLst>
              <a:ext uri="{FF2B5EF4-FFF2-40B4-BE49-F238E27FC236}">
                <a16:creationId xmlns="" xmlns:a16="http://schemas.microsoft.com/office/drawing/2014/main" id="{4846333E-98D9-EA48-9106-2B18CD6BA9EF}"/>
              </a:ext>
            </a:extLst>
          </p:cNvPr>
          <p:cNvSpPr/>
          <p:nvPr userDrawn="1"/>
        </p:nvSpPr>
        <p:spPr>
          <a:xfrm>
            <a:off x="18815050" y="396874"/>
            <a:ext cx="1066800" cy="1023245"/>
          </a:xfrm>
          <a:prstGeom prst="rect">
            <a:avLst/>
          </a:prstGeom>
          <a:blipFill>
            <a:blip r:embed="rId16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7">
                      <a14:imgEffect>
                        <a14:brightnessContrast brigh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5" r:id="rId3"/>
    <p:sldLayoutId id="2147483667" r:id="rId4"/>
    <p:sldLayoutId id="2147483668" r:id="rId5"/>
    <p:sldLayoutId id="2147483717" r:id="rId6"/>
    <p:sldLayoutId id="2147483734" r:id="rId7"/>
    <p:sldLayoutId id="2147483741" r:id="rId8"/>
    <p:sldLayoutId id="2147483742" r:id="rId9"/>
    <p:sldLayoutId id="2147483743" r:id="rId10"/>
    <p:sldLayoutId id="2147483744" r:id="rId11"/>
    <p:sldLayoutId id="2147483745" r:id="rId12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6"/>
          <p:cNvSpPr/>
          <p:nvPr userDrawn="1"/>
        </p:nvSpPr>
        <p:spPr>
          <a:xfrm>
            <a:off x="0" y="0"/>
            <a:ext cx="2061690" cy="11308556"/>
          </a:xfrm>
          <a:prstGeom prst="rect">
            <a:avLst/>
          </a:prstGeom>
          <a:blipFill>
            <a:blip r:embed="rId1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bg object 19"/>
          <p:cNvSpPr/>
          <p:nvPr userDrawn="1"/>
        </p:nvSpPr>
        <p:spPr>
          <a:xfrm>
            <a:off x="0" y="0"/>
            <a:ext cx="513073" cy="94237"/>
          </a:xfrm>
          <a:prstGeom prst="rect">
            <a:avLst/>
          </a:prstGeom>
          <a:blipFill>
            <a:blip r:embed="rId1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Holder 2"/>
          <p:cNvSpPr>
            <a:spLocks noGrp="1"/>
          </p:cNvSpPr>
          <p:nvPr>
            <p:ph type="title"/>
          </p:nvPr>
        </p:nvSpPr>
        <p:spPr>
          <a:xfrm>
            <a:off x="1617266" y="653040"/>
            <a:ext cx="10502900" cy="6717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50" b="1" i="0">
                <a:solidFill>
                  <a:srgbClr val="494949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13" name="Holder 3"/>
          <p:cNvSpPr>
            <a:spLocks noGrp="1"/>
          </p:cNvSpPr>
          <p:nvPr>
            <p:ph type="body" idx="1"/>
          </p:nvPr>
        </p:nvSpPr>
        <p:spPr>
          <a:xfrm>
            <a:off x="1643468" y="3078440"/>
            <a:ext cx="17969230" cy="7371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 dirty="0"/>
          </a:p>
        </p:txBody>
      </p:sp>
      <p:sp>
        <p:nvSpPr>
          <p:cNvPr id="14" name="Holder 4"/>
          <p:cNvSpPr>
            <a:spLocks noGrp="1"/>
          </p:cNvSpPr>
          <p:nvPr>
            <p:ph type="ftr" sz="quarter" idx="3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5" name="Holder 5"/>
          <p:cNvSpPr>
            <a:spLocks noGrp="1"/>
          </p:cNvSpPr>
          <p:nvPr>
            <p:ph type="dt" sz="half" idx="2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CF63C-68CF-42D5-8A8C-2EC9C0E68421}" type="datetime1">
              <a:rPr lang="en-US" smtClean="0"/>
              <a:t>9/26/2023</a:t>
            </a:fld>
            <a:endParaRPr lang="en-US"/>
          </a:p>
        </p:txBody>
      </p:sp>
      <p:sp>
        <p:nvSpPr>
          <p:cNvPr id="18" name="Номер слайда 10"/>
          <p:cNvSpPr txBox="1">
            <a:spLocks/>
          </p:cNvSpPr>
          <p:nvPr userDrawn="1"/>
        </p:nvSpPr>
        <p:spPr>
          <a:xfrm>
            <a:off x="19443452" y="10765252"/>
            <a:ext cx="660648" cy="543304"/>
          </a:xfrm>
          <a:prstGeom prst="roundRect">
            <a:avLst/>
          </a:prstGeom>
          <a:noFill/>
        </p:spPr>
        <p:txBody>
          <a:bodyPr lIns="96000" anchor="ctr"/>
          <a:lstStyle/>
          <a:p>
            <a:pPr algn="ctr">
              <a:defRPr/>
            </a:pPr>
            <a:fld id="{9290B0AC-1095-4A1C-BD1C-6C83E51E764D}" type="slidenum">
              <a:rPr lang="ru-RU" sz="2000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2000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bg object 18">
            <a:extLst>
              <a:ext uri="{FF2B5EF4-FFF2-40B4-BE49-F238E27FC236}">
                <a16:creationId xmlns="" xmlns:a16="http://schemas.microsoft.com/office/drawing/2014/main" id="{4846333E-98D9-EA48-9106-2B18CD6BA9EF}"/>
              </a:ext>
            </a:extLst>
          </p:cNvPr>
          <p:cNvSpPr/>
          <p:nvPr userDrawn="1"/>
        </p:nvSpPr>
        <p:spPr>
          <a:xfrm>
            <a:off x="18815050" y="396874"/>
            <a:ext cx="1066800" cy="1023245"/>
          </a:xfrm>
          <a:prstGeom prst="rect">
            <a:avLst/>
          </a:prstGeom>
          <a:blipFill>
            <a:blip r:embed="rId15" cstate="screen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brightnessContrast brigh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8141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2128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jpe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Информация о мерах поддержки</a:t>
            </a:r>
            <a:endParaRPr lang="ru-RU" dirty="0"/>
          </a:p>
        </p:txBody>
      </p:sp>
      <p:pic>
        <p:nvPicPr>
          <p:cNvPr id="3" name="image4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7266" y="2149475"/>
            <a:ext cx="2567384" cy="2438400"/>
          </a:xfrm>
          <a:prstGeom prst="rect">
            <a:avLst/>
          </a:prstGeom>
        </p:spPr>
      </p:pic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20104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1347450" y="1420120"/>
            <a:ext cx="7588250" cy="3777355"/>
            <a:chOff x="10330" y="562"/>
            <a:chExt cx="8110" cy="4304"/>
          </a:xfrm>
        </p:grpSpPr>
        <p:pic>
          <p:nvPicPr>
            <p:cNvPr id="6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09" y="561"/>
              <a:ext cx="4430" cy="4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29" y="1128"/>
              <a:ext cx="3737" cy="3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" name="Рисунок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438" y="2216160"/>
            <a:ext cx="3746812" cy="2772263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96516" y="6443301"/>
            <a:ext cx="2488134" cy="2488134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65650" y="6797675"/>
            <a:ext cx="5301161" cy="1449238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880850" y="6423745"/>
            <a:ext cx="2514600" cy="251460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386050" y="6931234"/>
            <a:ext cx="3548715" cy="1649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254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41519</TotalTime>
  <Words>4</Words>
  <Application>Microsoft Office PowerPoint</Application>
  <PresentationFormat>Произвольный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Office Theme</vt:lpstr>
      <vt:lpstr>Специальное оформление</vt:lpstr>
      <vt:lpstr>Информация о мерах поддержки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 Лазункова</dc:creator>
  <cp:lastModifiedBy>user</cp:lastModifiedBy>
  <cp:revision>4299</cp:revision>
  <cp:lastPrinted>2022-06-14T13:46:55Z</cp:lastPrinted>
  <dcterms:created xsi:type="dcterms:W3CDTF">2021-01-08T21:00:49Z</dcterms:created>
  <dcterms:modified xsi:type="dcterms:W3CDTF">2023-09-26T05:23:45Z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2021-01-08T00:00:00Z</vt:filetime>
  </property>
  <property fmtid="{D5CDD505-2E9C-101B-9397-08002B2CF9AE}" pid="3" name="Creator">
    <vt:lpwstr>Adobe InDesign CC 13.1 (Windows)</vt:lpwstr>
  </property>
  <property fmtid="{D5CDD505-2E9C-101B-9397-08002B2CF9AE}" pid="4" name="LastSaved">
    <vt:filetime>2021-01-08T00:00:00Z</vt:filetime>
  </property>
</Properties>
</file>