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3" autoAdjust="0"/>
    <p:restoredTop sz="86368" autoAdjust="0"/>
  </p:normalViewPr>
  <p:slideViewPr>
    <p:cSldViewPr>
      <p:cViewPr varScale="1">
        <p:scale>
          <a:sx n="46" d="100"/>
          <a:sy n="46" d="100"/>
        </p:scale>
        <p:origin x="-221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2A50-D068-4933-AF84-A95A4353AC9A}" type="datetimeFigureOut">
              <a:rPr lang="ru-RU" smtClean="0"/>
              <a:pPr/>
              <a:t>06.04.2017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39CE1-D0C1-461C-AA98-E10E88351F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2A50-D068-4933-AF84-A95A4353AC9A}" type="datetimeFigureOut">
              <a:rPr lang="ru-RU" smtClean="0"/>
              <a:pPr/>
              <a:t>06.04.2017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39CE1-D0C1-461C-AA98-E10E88351F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2A50-D068-4933-AF84-A95A4353AC9A}" type="datetimeFigureOut">
              <a:rPr lang="ru-RU" smtClean="0"/>
              <a:pPr/>
              <a:t>06.04.2017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39CE1-D0C1-461C-AA98-E10E88351F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2A50-D068-4933-AF84-A95A4353AC9A}" type="datetimeFigureOut">
              <a:rPr lang="ru-RU" smtClean="0"/>
              <a:pPr/>
              <a:t>06.04.2017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39CE1-D0C1-461C-AA98-E10E88351F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2A50-D068-4933-AF84-A95A4353AC9A}" type="datetimeFigureOut">
              <a:rPr lang="ru-RU" smtClean="0"/>
              <a:pPr/>
              <a:t>06.04.2017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39CE1-D0C1-461C-AA98-E10E88351F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2A50-D068-4933-AF84-A95A4353AC9A}" type="datetimeFigureOut">
              <a:rPr lang="ru-RU" smtClean="0"/>
              <a:pPr/>
              <a:t>06.04.2017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39CE1-D0C1-461C-AA98-E10E88351F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2A50-D068-4933-AF84-A95A4353AC9A}" type="datetimeFigureOut">
              <a:rPr lang="ru-RU" smtClean="0"/>
              <a:pPr/>
              <a:t>06.04.2017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39CE1-D0C1-461C-AA98-E10E88351F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2A50-D068-4933-AF84-A95A4353AC9A}" type="datetimeFigureOut">
              <a:rPr lang="ru-RU" smtClean="0"/>
              <a:pPr/>
              <a:t>06.04.2017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39CE1-D0C1-461C-AA98-E10E88351F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2A50-D068-4933-AF84-A95A4353AC9A}" type="datetimeFigureOut">
              <a:rPr lang="ru-RU" smtClean="0"/>
              <a:pPr/>
              <a:t>06.04.2017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39CE1-D0C1-461C-AA98-E10E88351F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2A50-D068-4933-AF84-A95A4353AC9A}" type="datetimeFigureOut">
              <a:rPr lang="ru-RU" smtClean="0"/>
              <a:pPr/>
              <a:t>06.04.2017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39CE1-D0C1-461C-AA98-E10E88351F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2A50-D068-4933-AF84-A95A4353AC9A}" type="datetimeFigureOut">
              <a:rPr lang="ru-RU" smtClean="0"/>
              <a:pPr/>
              <a:t>06.04.2017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6E39CE1-D0C1-461C-AA98-E10E88351F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B3A2A50-D068-4933-AF84-A95A4353AC9A}" type="datetimeFigureOut">
              <a:rPr lang="ru-RU" smtClean="0"/>
              <a:pPr/>
              <a:t>06.04.2017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6E39CE1-D0C1-461C-AA98-E10E88351FD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dissolv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57233"/>
            <a:ext cx="7772400" cy="2743218"/>
          </a:xfrm>
        </p:spPr>
        <p:txBody>
          <a:bodyPr>
            <a:normAutofit/>
          </a:bodyPr>
          <a:lstStyle/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ТАМЧЫ-ШОУ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934352" y="7187555"/>
            <a:ext cx="1229959" cy="96416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t-RU" sz="8000" dirty="0" smtClean="0"/>
              <a:t>7   ТУР</a:t>
            </a:r>
            <a:endParaRPr lang="ru-RU" sz="8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t-RU" sz="8000" dirty="0" smtClean="0"/>
              <a:t>Хәрефләр арасыннан кош</a:t>
            </a:r>
          </a:p>
          <a:p>
            <a:pPr>
              <a:buNone/>
            </a:pPr>
            <a:r>
              <a:rPr lang="tt-RU" sz="8000" dirty="0" smtClean="0"/>
              <a:t>          исемен тап</a:t>
            </a:r>
            <a:endParaRPr lang="ru-RU" sz="8000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tt-RU" dirty="0" smtClean="0"/>
              <a:t>А) </a:t>
            </a:r>
            <a:r>
              <a:rPr lang="tt-RU" sz="4000" dirty="0" smtClean="0"/>
              <a:t>ш,в,т,с,м,у,о,з,к,ш,р,з,п,в,а,о,м,н,с</a:t>
            </a:r>
          </a:p>
          <a:p>
            <a:pPr>
              <a:buNone/>
            </a:pPr>
            <a:endParaRPr lang="tt-RU" sz="4000" dirty="0" smtClean="0"/>
          </a:p>
          <a:p>
            <a:pPr>
              <a:buNone/>
            </a:pPr>
            <a:r>
              <a:rPr lang="tt-RU" sz="4000" dirty="0" smtClean="0"/>
              <a:t>Б)в,к,м,р,у,н,д,п,й,н,ш,д,р,ы,м,в,л</a:t>
            </a:r>
          </a:p>
          <a:p>
            <a:pPr>
              <a:buNone/>
            </a:pPr>
            <a:r>
              <a:rPr lang="tt-RU" sz="4000" dirty="0" smtClean="0"/>
              <a:t>В) о,к,ү,в,ы,г,</a:t>
            </a:r>
            <a:r>
              <a:rPr lang="ru-RU" sz="4000" dirty="0" err="1" smtClean="0"/>
              <a:t>ь</a:t>
            </a:r>
            <a:r>
              <a:rPr lang="ru-RU" sz="4000" dirty="0" smtClean="0"/>
              <a:t>,</a:t>
            </a:r>
            <a:r>
              <a:rPr lang="tt-RU" sz="4000" dirty="0" smtClean="0"/>
              <a:t>ә,й,я,р,о,н,ч,й,е,я,р,н</a:t>
            </a:r>
          </a:p>
          <a:p>
            <a:pPr>
              <a:buNone/>
            </a:pPr>
            <a:endParaRPr lang="tt-RU" sz="4000" dirty="0" smtClean="0"/>
          </a:p>
          <a:p>
            <a:pPr>
              <a:buNone/>
            </a:pPr>
            <a:r>
              <a:rPr lang="tt-RU" sz="4000" dirty="0" smtClean="0"/>
              <a:t>Г) в,п,а,ш,е,т,у,я,с,х,я,н,л,а,ә,ш,в,к,у,х</a:t>
            </a:r>
            <a:endParaRPr lang="ru-RU" dirty="0"/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t-RU" dirty="0" smtClean="0"/>
              <a:t>А)   п,ч,с,т,я,у,н,ю,к,п,с,ы,ю,н,ы,я,р,т.</a:t>
            </a:r>
          </a:p>
          <a:p>
            <a:pPr>
              <a:buNone/>
            </a:pPr>
            <a:endParaRPr lang="tt-RU" dirty="0"/>
          </a:p>
          <a:p>
            <a:pPr>
              <a:buNone/>
            </a:pPr>
            <a:r>
              <a:rPr lang="tt-RU" dirty="0" smtClean="0"/>
              <a:t>Б)   ю,в,с,т,с,е,д,у,я,ш,ю,к,е,ш,р,д,я,а,с,н,в.</a:t>
            </a:r>
          </a:p>
          <a:p>
            <a:pPr>
              <a:buNone/>
            </a:pPr>
            <a:endParaRPr lang="tt-RU" dirty="0"/>
          </a:p>
          <a:p>
            <a:pPr>
              <a:buNone/>
            </a:pPr>
            <a:r>
              <a:rPr lang="tt-RU" dirty="0" smtClean="0"/>
              <a:t>В) ы,к,и,ы,а,д,к,р,ш,х,л,к,м,ы,п,г,у,о,а,ч</a:t>
            </a:r>
          </a:p>
          <a:p>
            <a:pPr>
              <a:buNone/>
            </a:pPr>
            <a:endParaRPr lang="tt-RU" dirty="0"/>
          </a:p>
          <a:p>
            <a:pPr>
              <a:buNone/>
            </a:pPr>
            <a:r>
              <a:rPr lang="tt-RU" dirty="0" smtClean="0"/>
              <a:t>Г)  к,ш,р,ы,у,з,ф,у,ы,ч,ю,л,ә,л,т,г,р,ү,р,э,ш</a:t>
            </a:r>
            <a:endParaRPr lang="ru-RU" dirty="0"/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t-RU" sz="8000" dirty="0" smtClean="0"/>
              <a:t>8    ТУР</a:t>
            </a:r>
            <a:endParaRPr lang="ru-RU" sz="8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tt-RU" sz="8000" dirty="0" smtClean="0"/>
              <a:t>БЛИ</a:t>
            </a:r>
            <a:r>
              <a:rPr lang="ru-RU" sz="8000" dirty="0" smtClean="0"/>
              <a:t>Ц   - ТУРНИР</a:t>
            </a:r>
          </a:p>
          <a:p>
            <a:pPr>
              <a:buNone/>
            </a:pPr>
            <a:endParaRPr lang="ru-RU" sz="8000" dirty="0" smtClean="0"/>
          </a:p>
          <a:p>
            <a:pPr>
              <a:buNone/>
            </a:pPr>
            <a:r>
              <a:rPr lang="ru-RU" sz="6600" dirty="0" err="1" smtClean="0"/>
              <a:t>Капитаннар</a:t>
            </a:r>
            <a:r>
              <a:rPr lang="ru-RU" sz="6600" dirty="0" smtClean="0"/>
              <a:t> </a:t>
            </a:r>
            <a:r>
              <a:rPr lang="ru-RU" sz="6600" dirty="0" err="1" smtClean="0"/>
              <a:t>ярышы</a:t>
            </a:r>
            <a:endParaRPr lang="ru-RU" sz="6600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000" dirty="0" smtClean="0"/>
              <a:t>           1 ТУР</a:t>
            </a:r>
            <a:endParaRPr lang="ru-RU" sz="8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8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      ТАНЫШУ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000" dirty="0" smtClean="0"/>
              <a:t>             2  ТУР</a:t>
            </a:r>
            <a:endParaRPr lang="ru-RU" sz="8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sz="8000" dirty="0" smtClean="0"/>
              <a:t> БЕЗ КОШЛАРНЫ</a:t>
            </a:r>
          </a:p>
          <a:p>
            <a:pPr>
              <a:buNone/>
            </a:pPr>
            <a:r>
              <a:rPr lang="tt-RU" sz="8000" dirty="0" smtClean="0"/>
              <a:t>    БЕЛӘБЕЗМЕ?</a:t>
            </a:r>
            <a:endParaRPr lang="ru-RU" sz="8000" dirty="0" smtClean="0"/>
          </a:p>
          <a:p>
            <a:pPr>
              <a:buNone/>
            </a:pPr>
            <a:r>
              <a:rPr lang="ru-RU" sz="8000" dirty="0" smtClean="0"/>
              <a:t> </a:t>
            </a:r>
            <a:endParaRPr lang="ru-RU" sz="8000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t-RU" sz="8000" smtClean="0"/>
              <a:t>            3  </a:t>
            </a:r>
            <a:r>
              <a:rPr lang="tt-RU" sz="8000" dirty="0" smtClean="0"/>
              <a:t>ТУР</a:t>
            </a:r>
            <a:endParaRPr lang="ru-RU" sz="8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t-RU" sz="8000" dirty="0" smtClean="0"/>
              <a:t>КОШЛАР</a:t>
            </a:r>
            <a:br>
              <a:rPr lang="tt-RU" sz="8000" dirty="0" smtClean="0"/>
            </a:br>
            <a:r>
              <a:rPr lang="tt-RU" sz="8000" dirty="0" smtClean="0"/>
              <a:t>  ТАВЫШЫН</a:t>
            </a:r>
          </a:p>
          <a:p>
            <a:pPr>
              <a:buNone/>
            </a:pPr>
            <a:r>
              <a:rPr lang="tt-RU" sz="8000" dirty="0" smtClean="0"/>
              <a:t>     ТАНЫЙБЫЗМЫ?</a:t>
            </a:r>
            <a:endParaRPr lang="ru-RU" sz="8000" dirty="0"/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t-RU" sz="8000" dirty="0" smtClean="0"/>
              <a:t/>
            </a:r>
            <a:br>
              <a:rPr lang="tt-RU" sz="8000" dirty="0" smtClean="0"/>
            </a:br>
            <a:endParaRPr lang="ru-RU" sz="8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t-RU" sz="8000" dirty="0" smtClean="0"/>
              <a:t>           4 ТУР</a:t>
            </a:r>
          </a:p>
          <a:p>
            <a:pPr>
              <a:buNone/>
            </a:pPr>
            <a:r>
              <a:rPr lang="tt-RU" sz="8000" dirty="0" smtClean="0"/>
              <a:t>КОШЛАР</a:t>
            </a:r>
          </a:p>
          <a:p>
            <a:pPr>
              <a:buNone/>
            </a:pPr>
            <a:r>
              <a:rPr lang="tt-RU" sz="8000" dirty="0" smtClean="0"/>
              <a:t>  ТУРЫНДА        </a:t>
            </a:r>
          </a:p>
          <a:p>
            <a:pPr>
              <a:buNone/>
            </a:pPr>
            <a:r>
              <a:rPr lang="tt-RU" sz="8000" dirty="0"/>
              <a:t> </a:t>
            </a:r>
            <a:r>
              <a:rPr lang="tt-RU" sz="8000" dirty="0" smtClean="0"/>
              <a:t>   ТАБЫШМАКЛАР</a:t>
            </a:r>
            <a:endParaRPr lang="ru-RU" sz="8000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Autofit/>
          </a:bodyPr>
          <a:lstStyle/>
          <a:p>
            <a:r>
              <a:rPr lang="tt-RU" sz="8000" dirty="0" smtClean="0"/>
              <a:t>            5   ТУР</a:t>
            </a:r>
            <a:endParaRPr lang="ru-RU" sz="8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tt-RU" sz="8000" dirty="0" smtClean="0"/>
              <a:t>    СИН   -  МИҢА,</a:t>
            </a:r>
          </a:p>
          <a:p>
            <a:pPr>
              <a:buNone/>
            </a:pPr>
            <a:r>
              <a:rPr lang="tt-RU" sz="8000" dirty="0"/>
              <a:t> </a:t>
            </a:r>
            <a:r>
              <a:rPr lang="tt-RU" sz="8000" dirty="0" smtClean="0"/>
              <a:t>    МИН  -  СИҢА</a:t>
            </a:r>
            <a:endParaRPr lang="ru-RU" sz="80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t-RU" sz="8000" dirty="0" smtClean="0"/>
              <a:t>Кем ул –эколог?</a:t>
            </a:r>
            <a:endParaRPr lang="ru-RU" sz="8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t-RU" sz="6000" dirty="0" smtClean="0"/>
              <a:t>Галим</a:t>
            </a:r>
            <a:r>
              <a:rPr lang="tt-RU" sz="6000" dirty="0"/>
              <a:t>.</a:t>
            </a:r>
            <a:r>
              <a:rPr lang="tt-RU" sz="6000" dirty="0" smtClean="0"/>
              <a:t> Укытучы.</a:t>
            </a:r>
          </a:p>
          <a:p>
            <a:pPr>
              <a:buNone/>
            </a:pPr>
            <a:r>
              <a:rPr lang="tt-RU" sz="6000" dirty="0" smtClean="0"/>
              <a:t>Яшел патруль.</a:t>
            </a:r>
          </a:p>
          <a:p>
            <a:pPr>
              <a:buNone/>
            </a:pPr>
            <a:r>
              <a:rPr lang="tt-RU" sz="6000" dirty="0" smtClean="0"/>
              <a:t>Натуралист.</a:t>
            </a:r>
          </a:p>
          <a:p>
            <a:pPr>
              <a:buNone/>
            </a:pPr>
            <a:r>
              <a:rPr lang="ru-RU" sz="6000" dirty="0" err="1" smtClean="0"/>
              <a:t>Табигатьне</a:t>
            </a:r>
            <a:r>
              <a:rPr lang="ru-RU" sz="6000" dirty="0" smtClean="0"/>
              <a:t> </a:t>
            </a:r>
            <a:r>
              <a:rPr lang="ru-RU" sz="6000" dirty="0" err="1" smtClean="0"/>
              <a:t>саклаучы</a:t>
            </a:r>
            <a:endParaRPr lang="ru-RU" sz="6000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Инфекцияне</a:t>
            </a:r>
            <a:r>
              <a:rPr lang="ru-RU" dirty="0" smtClean="0"/>
              <a:t> </a:t>
            </a:r>
            <a:r>
              <a:rPr lang="tt-RU" dirty="0" smtClean="0"/>
              <a:t> иң күп таратучы: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t-RU" sz="6000" dirty="0" smtClean="0"/>
              <a:t>КҮСЕ.    ТАЛПАН.</a:t>
            </a:r>
          </a:p>
          <a:p>
            <a:pPr>
              <a:buNone/>
            </a:pPr>
            <a:r>
              <a:rPr lang="tt-RU" sz="6000" dirty="0" smtClean="0"/>
              <a:t>ОЗЫНБОРЫН.</a:t>
            </a:r>
          </a:p>
          <a:p>
            <a:pPr>
              <a:buNone/>
            </a:pPr>
            <a:r>
              <a:rPr lang="tt-RU" sz="6000" dirty="0" smtClean="0"/>
              <a:t>ТЫЧКАН.    ЧЕБЕН.</a:t>
            </a:r>
          </a:p>
          <a:p>
            <a:pPr>
              <a:buNone/>
            </a:pPr>
            <a:endParaRPr lang="ru-RU" sz="6000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t-RU" sz="8000" dirty="0" smtClean="0"/>
              <a:t>6   ТУР</a:t>
            </a:r>
            <a:endParaRPr lang="ru-RU" sz="8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t-RU" sz="8000" dirty="0" smtClean="0"/>
              <a:t>    КЕМ ТИЗРӘК</a:t>
            </a:r>
            <a:endParaRPr lang="ru-RU" sz="8000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80</TotalTime>
  <Words>118</Words>
  <Application>Microsoft Office PowerPoint</Application>
  <PresentationFormat>Экран (4:3)</PresentationFormat>
  <Paragraphs>50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ТАМЧЫ-ШОУ</vt:lpstr>
      <vt:lpstr>           1 ТУР</vt:lpstr>
      <vt:lpstr>             2  ТУР</vt:lpstr>
      <vt:lpstr>            3  ТУР</vt:lpstr>
      <vt:lpstr> </vt:lpstr>
      <vt:lpstr>            5   ТУР</vt:lpstr>
      <vt:lpstr>Кем ул –эколог?</vt:lpstr>
      <vt:lpstr>Инфекцияне  иң күп таратучы:</vt:lpstr>
      <vt:lpstr>6   ТУР</vt:lpstr>
      <vt:lpstr>7   ТУР</vt:lpstr>
      <vt:lpstr>Презентация PowerPoint</vt:lpstr>
      <vt:lpstr>Презентация PowerPoint</vt:lpstr>
      <vt:lpstr>8    ТУР</vt:lpstr>
    </vt:vector>
  </TitlesOfParts>
  <Company>Ya Blondinko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ТАМЧЫ-ШОУ</dc:title>
  <dc:creator>Админ</dc:creator>
  <cp:lastModifiedBy>Роза</cp:lastModifiedBy>
  <cp:revision>12</cp:revision>
  <dcterms:created xsi:type="dcterms:W3CDTF">2017-03-17T15:15:39Z</dcterms:created>
  <dcterms:modified xsi:type="dcterms:W3CDTF">2017-04-06T08:00:34Z</dcterms:modified>
</cp:coreProperties>
</file>