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87" r:id="rId1"/>
  </p:sldMasterIdLst>
  <p:notesMasterIdLst>
    <p:notesMasterId r:id="rId5"/>
  </p:notesMasterIdLst>
  <p:handoutMasterIdLst>
    <p:handoutMasterId r:id="rId6"/>
  </p:handoutMasterIdLst>
  <p:sldIdLst>
    <p:sldId id="413" r:id="rId2"/>
    <p:sldId id="415" r:id="rId3"/>
    <p:sldId id="418" r:id="rId4"/>
  </p:sldIdLst>
  <p:sldSz cx="12195175" cy="6859588"/>
  <p:notesSz cx="6797675" cy="9872663"/>
  <p:defaultTextStyle>
    <a:defPPr>
      <a:defRPr lang="ms-MY"/>
    </a:defPPr>
    <a:lvl1pPr marL="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72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455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178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490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363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235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1082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6981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FC5D04"/>
    <a:srgbClr val="0000FF"/>
    <a:srgbClr val="E7692B"/>
    <a:srgbClr val="575757"/>
    <a:srgbClr val="0086CD"/>
    <a:srgbClr val="ED8B00"/>
    <a:srgbClr val="E94C05"/>
    <a:srgbClr val="EE0600"/>
    <a:srgbClr val="09B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9885" autoAdjust="0"/>
  </p:normalViewPr>
  <p:slideViewPr>
    <p:cSldViewPr showGuides="1">
      <p:cViewPr varScale="1">
        <p:scale>
          <a:sx n="101" d="100"/>
          <a:sy n="101" d="100"/>
        </p:scale>
        <p:origin x="138" y="366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4038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5409F-ECA0-4047-BA6E-F775CCFA44C1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0712B-D411-45DE-83E7-078048FA8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127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5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D2380-E258-4037-BFCA-402EA7EBC9DE}" type="datetimeFigureOut">
              <a:rPr lang="ms-MY" smtClean="0"/>
              <a:pPr/>
              <a:t>14/04/2017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9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51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9EF49-5B54-4C78-AD5B-7FF2C2B876DD}" type="slidenum">
              <a:rPr lang="ms-MY" smtClean="0"/>
              <a:pPr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560210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449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9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36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8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268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717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17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1625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2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3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B2F2A-43D2-4546-BE8F-BACFABD177F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26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706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822024" y="0"/>
            <a:ext cx="545266" cy="6859588"/>
          </a:xfrm>
          <a:prstGeom prst="rect">
            <a:avLst/>
          </a:prstGeom>
          <a:gradFill flip="none" rotWithShape="1">
            <a:gsLst>
              <a:gs pos="50000">
                <a:schemeClr val="bg1">
                  <a:lumMod val="75000"/>
                </a:schemeClr>
              </a:gs>
              <a:gs pos="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23" tIns="45654" rIns="91323" bIns="45654" rtlCol="0" anchor="ctr"/>
          <a:lstStyle/>
          <a:p>
            <a:pPr algn="ctr" defTabSz="913218"/>
            <a:endParaRPr lang="en-GB" sz="1800">
              <a:ln w="10160">
                <a:solidFill>
                  <a:srgbClr val="5B9BD5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7588" y="-76218"/>
            <a:ext cx="0" cy="70120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007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570061" y="1585518"/>
            <a:ext cx="8123327" cy="4567323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826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3811830" y="640009"/>
            <a:ext cx="7906971" cy="4445677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209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91" y="333470"/>
            <a:ext cx="11140800" cy="792346"/>
          </a:xfrm>
          <a:prstGeom prst="rect">
            <a:avLst/>
          </a:prstGeom>
        </p:spPr>
        <p:txBody>
          <a:bodyPr lIns="91323" tIns="45654" rIns="91323" bIns="45654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191" y="1197252"/>
            <a:ext cx="11140800" cy="4681034"/>
          </a:xfrm>
          <a:prstGeom prst="rect">
            <a:avLst/>
          </a:prstGeom>
        </p:spPr>
        <p:txBody>
          <a:bodyPr lIns="91323" tIns="45654" rIns="91323" bIns="45654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AD6B4-9AAE-4EB8-AB7C-A9A1DF261AC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14.04.2017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11499" y="6383229"/>
            <a:ext cx="1056492" cy="215950"/>
          </a:xfrm>
          <a:prstGeom prst="rect">
            <a:avLst/>
          </a:prstGeom>
        </p:spPr>
        <p:txBody>
          <a:bodyPr lIns="91323" tIns="45654" rIns="91323" bIns="45654"/>
          <a:lstStyle/>
          <a:p>
            <a:pPr defTabSz="913218"/>
            <a:fld id="{5B5BC3AB-5469-4B1A-A294-73A2A3F67F77}" type="slidenum">
              <a:rPr lang="ru-RU" sz="1800" smtClean="0">
                <a:solidFill>
                  <a:prstClr val="black"/>
                </a:solidFill>
              </a:rPr>
              <a:pPr defTabSz="913218"/>
              <a:t>‹#›</a:t>
            </a:fld>
            <a:endParaRPr lang="ru-RU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04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70" y="1701217"/>
            <a:ext cx="11474907" cy="504173"/>
          </a:xfrm>
          <a:prstGeom prst="rect">
            <a:avLst/>
          </a:prstGeom>
        </p:spPr>
        <p:txBody>
          <a:bodyPr lIns="91323" tIns="45654" rIns="91323" bIns="45654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vi-VN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67" y="6238772"/>
            <a:ext cx="1372949" cy="44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67" y="6357822"/>
            <a:ext cx="2743914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fld id="{5908C09C-6DF3-47ED-9558-19891B7CCF5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218"/>
              <a:t>14/04/2017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7822"/>
            <a:ext cx="4115872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04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ransition spd="slow">
    <p:cover/>
  </p:transition>
  <p:hf hdr="0" ftr="0" dt="0"/>
  <p:txStyles>
    <p:titleStyle>
      <a:lvl1pPr algn="l" defTabSz="9132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02" indent="-228302" algn="l" defTabSz="9132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03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09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12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72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33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93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54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14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1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18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817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42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03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63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24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845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0" name="Объект 32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707936"/>
              </p:ext>
            </p:extLst>
          </p:nvPr>
        </p:nvGraphicFramePr>
        <p:xfrm>
          <a:off x="913011" y="660450"/>
          <a:ext cx="10326688" cy="488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" name="Документ" r:id="rId5" imgW="10579213" imgH="4985421" progId="Word.Document.12">
                  <p:embed/>
                </p:oleObj>
              </mc:Choice>
              <mc:Fallback>
                <p:oleObj name="Документ" r:id="rId5" imgW="10579213" imgH="49854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3011" y="660450"/>
                        <a:ext cx="10326688" cy="488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001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для предпринимателей</a:t>
            </a:r>
            <a:endParaRPr lang="ru-RU" sz="17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865356"/>
              </p:ext>
            </p:extLst>
          </p:nvPr>
        </p:nvGraphicFramePr>
        <p:xfrm>
          <a:off x="906463" y="569913"/>
          <a:ext cx="10825162" cy="545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Документ" r:id="rId5" imgW="11285077" imgH="5685287" progId="Word.Document.12">
                  <p:embed/>
                </p:oleObj>
              </mc:Choice>
              <mc:Fallback>
                <p:oleObj name="Документ" r:id="rId5" imgW="11285077" imgH="5685287" progId="Word.Document.12">
                  <p:embed/>
                  <p:pic>
                    <p:nvPicPr>
                      <p:cNvPr id="0" name="Объект 3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569913"/>
                        <a:ext cx="10825162" cy="545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315185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Коробочный кредитный продукт 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84681"/>
              </p:ext>
            </p:extLst>
          </p:nvPr>
        </p:nvGraphicFramePr>
        <p:xfrm>
          <a:off x="768350" y="638175"/>
          <a:ext cx="10317163" cy="600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Документ" r:id="rId5" imgW="10664787" imgH="6212177" progId="Word.Document.12">
                  <p:embed/>
                </p:oleObj>
              </mc:Choice>
              <mc:Fallback>
                <p:oleObj name="Документ" r:id="rId5" imgW="10664787" imgH="6212177" progId="Word.Document.12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638175"/>
                        <a:ext cx="10317163" cy="600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90787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iberation Title">
      <a:majorFont>
        <a:latin typeface="Liberation Sans"/>
        <a:ea typeface=""/>
        <a:cs typeface=""/>
      </a:majorFont>
      <a:minorFont>
        <a:latin typeface="Liberatio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32225</TotalTime>
  <Words>38</Words>
  <Application>Microsoft Office PowerPoint</Application>
  <PresentationFormat>Произвольный</PresentationFormat>
  <Paragraphs>6</Paragraphs>
  <Slides>3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Liberation Sans</vt:lpstr>
      <vt:lpstr>Roboto Light</vt:lpstr>
      <vt:lpstr>1_Office Theme</vt:lpstr>
      <vt:lpstr>Документ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golub@mspbank.ru</dc:creator>
  <cp:lastModifiedBy>zamdir</cp:lastModifiedBy>
  <cp:revision>2803</cp:revision>
  <cp:lastPrinted>2017-03-09T16:39:24Z</cp:lastPrinted>
  <dcterms:created xsi:type="dcterms:W3CDTF">2013-05-29T17:11:56Z</dcterms:created>
  <dcterms:modified xsi:type="dcterms:W3CDTF">2017-04-14T06:50:46Z</dcterms:modified>
</cp:coreProperties>
</file>